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00"/>
    <a:srgbClr val="E4A409"/>
    <a:srgbClr val="223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50" d="100"/>
          <a:sy n="50" d="100"/>
        </p:scale>
        <p:origin x="10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smtClean="0"/>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12. 3. 2014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12. 3. 2014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12. 3. 2014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12. 3. 2014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smtClean="0"/>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12. 3. 2014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12. 3. 2014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12. 3. 2014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12. 3. 2014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12. 3. 2014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12. 3. 2014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smtClean="0"/>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12. 3. 2014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12. 3. 2014</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gradFill>
            <a:gsLst>
              <a:gs pos="0">
                <a:schemeClr val="tx1">
                  <a:lumMod val="75000"/>
                  <a:lumOff val="25000"/>
                </a:schemeClr>
              </a:gs>
              <a:gs pos="100000">
                <a:schemeClr val="tx1">
                  <a:lumMod val="65000"/>
                  <a:lumOff val="35000"/>
                </a:schemeClr>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a:solidFill>
                  <a:schemeClr val="bg1"/>
                </a:solidFill>
                <a:cs typeface="Tahoma" panose="020B0604030504040204" pitchFamily="34" charset="0"/>
              </a:rPr>
              <a:t>Jak připravit Váš e-Poster pro </a:t>
            </a:r>
            <a:r>
              <a:rPr lang="cs-CZ" sz="4800" b="1" dirty="0" smtClean="0">
                <a:solidFill>
                  <a:schemeClr val="bg1"/>
                </a:solidFill>
                <a:cs typeface="Tahoma" panose="020B0604030504040204" pitchFamily="34" charset="0"/>
              </a:rPr>
              <a:t>kongres </a:t>
            </a:r>
            <a:r>
              <a:rPr lang="cs-CZ" sz="4800" b="1" dirty="0">
                <a:solidFill>
                  <a:schemeClr val="bg1"/>
                </a:solidFill>
                <a:cs typeface="Tahoma" panose="020B0604030504040204" pitchFamily="34" charset="0"/>
              </a:rPr>
              <a:t>/ konferenci </a:t>
            </a:r>
          </a:p>
          <a:p>
            <a:pPr algn="ctr" eaLnBrk="1" hangingPunct="1"/>
            <a:r>
              <a:rPr lang="en-US" sz="4800" b="1" dirty="0">
                <a:solidFill>
                  <a:schemeClr val="bg1"/>
                </a:solidFill>
                <a:cs typeface="Tahoma" panose="020B0604030504040204" pitchFamily="34" charset="0"/>
              </a:rPr>
              <a:t>[size</a:t>
            </a:r>
            <a:r>
              <a:rPr lang="cs-CZ" sz="4800" b="1" dirty="0">
                <a:solidFill>
                  <a:schemeClr val="bg1"/>
                </a:solidFill>
                <a:cs typeface="Tahoma" panose="020B0604030504040204" pitchFamily="34" charset="0"/>
              </a:rPr>
              <a:t>: 48 p., Arial 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a:solidFill>
                  <a:schemeClr val="bg1"/>
                </a:solidFill>
                <a:cs typeface="Tahoma" panose="020B0604030504040204" pitchFamily="34" charset="0"/>
              </a:rPr>
              <a:t>Příjmení J.</a:t>
            </a:r>
            <a:r>
              <a:rPr lang="cs-CZ" sz="3800" b="1" baseline="30000">
                <a:solidFill>
                  <a:schemeClr val="bg1"/>
                </a:solidFill>
                <a:cs typeface="Tahoma" panose="020B0604030504040204" pitchFamily="34" charset="0"/>
              </a:rPr>
              <a:t>1</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2</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3</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4</a:t>
            </a:r>
            <a:r>
              <a:rPr lang="cs-CZ" sz="3800" b="1">
                <a:solidFill>
                  <a:schemeClr val="bg1"/>
                </a:solidFill>
                <a:cs typeface="Tahoma" panose="020B0604030504040204" pitchFamily="34" charset="0"/>
              </a:rPr>
              <a:t> </a:t>
            </a:r>
            <a:r>
              <a:rPr lang="en-US" sz="3800" b="1">
                <a:solidFill>
                  <a:schemeClr val="bg1"/>
                </a:solidFill>
                <a:cs typeface="Tahoma" panose="020B0604030504040204" pitchFamily="34" charset="0"/>
              </a:rPr>
              <a:t>[</a:t>
            </a:r>
            <a:r>
              <a:rPr lang="cs-CZ" sz="3800" b="1">
                <a:solidFill>
                  <a:schemeClr val="bg1"/>
                </a:solidFill>
                <a:cs typeface="Tahoma" panose="020B0604030504040204" pitchFamily="34" charset="0"/>
              </a:rPr>
              <a:t>velikost: 38 b., bold</a:t>
            </a:r>
            <a:r>
              <a:rPr lang="en-US" sz="3800" b="1">
                <a:solidFill>
                  <a:schemeClr val="bg1"/>
                </a:solidFill>
                <a:cs typeface="Tahoma" panose="020B0604030504040204" pitchFamily="34" charset="0"/>
              </a:rPr>
              <a:t>]</a:t>
            </a:r>
            <a:endParaRPr lang="cs-CZ" sz="3800" b="1" baseline="3000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a:solidFill>
                  <a:schemeClr val="bg1"/>
                </a:solidFill>
                <a:cs typeface="Tahoma" panose="020B0604030504040204" pitchFamily="34" charset="0"/>
              </a:rPr>
              <a:t>1</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2</a:t>
            </a:r>
            <a:r>
              <a:rPr lang="cs-CZ" sz="2700" b="1">
                <a:solidFill>
                  <a:schemeClr val="bg1"/>
                </a:solidFill>
                <a:cs typeface="Tahoma" panose="020B0604030504040204" pitchFamily="34" charset="0"/>
              </a:rPr>
              <a:t>Instituce, Oddělení, Město, Stát,</a:t>
            </a:r>
          </a:p>
          <a:p>
            <a:pPr algn="ctr" eaLnBrk="1" hangingPunct="1">
              <a:spcAft>
                <a:spcPts val="600"/>
              </a:spcAft>
            </a:pPr>
            <a:r>
              <a:rPr lang="cs-CZ" sz="2700" b="1">
                <a:solidFill>
                  <a:schemeClr val="bg1"/>
                </a:solidFill>
                <a:cs typeface="Tahoma" panose="020B0604030504040204" pitchFamily="34" charset="0"/>
              </a:rPr>
              <a:t> </a:t>
            </a:r>
            <a:r>
              <a:rPr lang="cs-CZ" sz="2700" b="1" baseline="30000">
                <a:solidFill>
                  <a:schemeClr val="bg1"/>
                </a:solidFill>
                <a:cs typeface="Tahoma" panose="020B0604030504040204" pitchFamily="34" charset="0"/>
              </a:rPr>
              <a:t>3</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4</a:t>
            </a:r>
            <a:r>
              <a:rPr lang="cs-CZ" sz="2700" b="1">
                <a:solidFill>
                  <a:schemeClr val="bg1"/>
                </a:solidFill>
                <a:cs typeface="Tahoma" panose="020B0604030504040204" pitchFamily="34" charset="0"/>
              </a:rPr>
              <a:t>Instituce, Oddělení, Město, Stát </a:t>
            </a:r>
            <a:r>
              <a:rPr lang="en-US" sz="2700" b="1">
                <a:solidFill>
                  <a:schemeClr val="bg1"/>
                </a:solidFill>
                <a:cs typeface="Tahoma" panose="020B0604030504040204" pitchFamily="34" charset="0"/>
              </a:rPr>
              <a:t>[</a:t>
            </a:r>
            <a:r>
              <a:rPr lang="cs-CZ" sz="2700" b="1">
                <a:solidFill>
                  <a:schemeClr val="bg1"/>
                </a:solidFill>
                <a:cs typeface="Tahoma" panose="020B0604030504040204" pitchFamily="34" charset="0"/>
              </a:rPr>
              <a:t>velikost 27 b., bold</a:t>
            </a:r>
            <a:r>
              <a:rPr lang="en-US" sz="2700" b="1">
                <a:solidFill>
                  <a:schemeClr val="bg1"/>
                </a:solidFill>
                <a:cs typeface="Tahoma" panose="020B0604030504040204" pitchFamily="34" charset="0"/>
              </a:rPr>
              <a:t>]</a:t>
            </a:r>
            <a:endParaRPr lang="cs-CZ" sz="2700" b="1">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Úvod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Metody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2" name="TextovéPole 23"/>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Zhodnocení I.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3" name="TextovéPole 24"/>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a:t>[</a:t>
            </a:r>
            <a:r>
              <a:rPr lang="cs-CZ" sz="2100" i="1"/>
              <a:t>velikost</a:t>
            </a:r>
            <a:r>
              <a:rPr lang="en-GB" sz="2100" i="1"/>
              <a:t>: 2</a:t>
            </a:r>
            <a:r>
              <a:rPr lang="cs-CZ" sz="2100" i="1"/>
              <a:t>1</a:t>
            </a:r>
            <a:r>
              <a:rPr lang="en-GB" sz="2100" i="1"/>
              <a:t> </a:t>
            </a:r>
            <a:r>
              <a:rPr lang="cs-CZ" sz="2100" i="1"/>
              <a:t>b</a:t>
            </a:r>
            <a:r>
              <a:rPr lang="en-GB" sz="2100" i="1"/>
              <a:t>.] </a:t>
            </a:r>
            <a:r>
              <a:rPr lang="cs-CZ" sz="2100" i="1"/>
              <a:t>  </a:t>
            </a:r>
            <a:r>
              <a:rPr lang="en-GB" sz="2100" i="1"/>
              <a:t>Irit prat alis acidunt landiat la facilit in vent nulla feum quat vel ute dolore do coreetuerit er summodions nullaore.</a:t>
            </a:r>
            <a:endParaRPr lang="cs-CZ" sz="2100" i="1"/>
          </a:p>
        </p:txBody>
      </p:sp>
      <p:graphicFrame>
        <p:nvGraphicFramePr>
          <p:cNvPr id="14" name="Tabulka 25"/>
          <p:cNvGraphicFramePr>
            <a:graphicFrameLocks noGrp="1"/>
          </p:cNvGraphicFramePr>
          <p:nvPr>
            <p:extLst>
              <p:ext uri="{D42A27DB-BD31-4B8C-83A1-F6EECF244321}">
                <p14:modId xmlns:p14="http://schemas.microsoft.com/office/powerpoint/2010/main" val="314364983"/>
              </p:ext>
            </p:extLst>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gridCol w="4212034"/>
                <a:gridCol w="4212034"/>
                <a:gridCol w="4212034"/>
              </a:tblGrid>
              <a:tr h="575998">
                <a:tc>
                  <a:txBody>
                    <a:bodyPr/>
                    <a:lstStyle/>
                    <a:p>
                      <a:pPr algn="l"/>
                      <a:r>
                        <a:rPr lang="cs-CZ" sz="2600" dirty="0" smtClean="0">
                          <a:latin typeface="Arial" pitchFamily="34" charset="0"/>
                          <a:cs typeface="Arial" pitchFamily="34" charset="0"/>
                        </a:rPr>
                        <a:t>Sloupec 1</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baseline="0" dirty="0" smtClean="0">
                          <a:latin typeface="Arial" pitchFamily="34" charset="0"/>
                          <a:cs typeface="Arial" pitchFamily="34" charset="0"/>
                        </a:rPr>
                        <a:t> </a:t>
                      </a:r>
                      <a:r>
                        <a:rPr lang="cs-CZ" sz="2600" baseline="0" dirty="0" smtClean="0">
                          <a:latin typeface="Arial" pitchFamily="34" charset="0"/>
                          <a:cs typeface="Arial" pitchFamily="34" charset="0"/>
                        </a:rPr>
                        <a:t>b</a:t>
                      </a:r>
                      <a:r>
                        <a:rPr lang="en-US" sz="2600" baseline="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smtClean="0">
                          <a:latin typeface="Arial" pitchFamily="34" charset="0"/>
                          <a:cs typeface="Arial" pitchFamily="34" charset="0"/>
                        </a:rPr>
                        <a:t>Sloupec 2</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smtClean="0">
                          <a:latin typeface="Arial" pitchFamily="34" charset="0"/>
                          <a:cs typeface="Arial" pitchFamily="34" charset="0"/>
                        </a:rPr>
                        <a:t>Sloupec 3</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smtClean="0">
                          <a:latin typeface="Arial" pitchFamily="34" charset="0"/>
                          <a:cs typeface="Arial" pitchFamily="34" charset="0"/>
                        </a:rPr>
                        <a:t>Sloupec 4</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p>
                  </a:txBody>
                  <a:tcPr marL="252002" marR="90001" marT="46800" marB="46800" anchor="ctr">
                    <a:solidFill>
                      <a:srgbClr val="E60000"/>
                    </a:solidFill>
                  </a:tcPr>
                </a:tc>
              </a:tr>
              <a:tr h="575998">
                <a:tc>
                  <a:txBody>
                    <a:bodyPr/>
                    <a:lstStyle/>
                    <a:p>
                      <a:r>
                        <a:rPr lang="cs-CZ" sz="2100" dirty="0" smtClean="0">
                          <a:latin typeface="Arial" pitchFamily="34" charset="0"/>
                          <a:cs typeface="Arial" pitchFamily="34" charset="0"/>
                        </a:rPr>
                        <a:t>Řada 1 </a:t>
                      </a:r>
                      <a:r>
                        <a:rPr lang="en-US" sz="2100" dirty="0" smtClean="0">
                          <a:latin typeface="Arial" pitchFamily="34" charset="0"/>
                          <a:cs typeface="Arial" pitchFamily="34" charset="0"/>
                        </a:rPr>
                        <a:t>[</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r h="575998">
                <a:tc>
                  <a:txBody>
                    <a:bodyPr/>
                    <a:lstStyle/>
                    <a:p>
                      <a:r>
                        <a:rPr lang="cs-CZ" sz="2100" dirty="0" smtClean="0">
                          <a:latin typeface="Arial" pitchFamily="34" charset="0"/>
                          <a:cs typeface="Arial" pitchFamily="34" charset="0"/>
                        </a:rPr>
                        <a:t>Řada</a:t>
                      </a:r>
                      <a:r>
                        <a:rPr lang="en-US" sz="2100" dirty="0" smtClean="0">
                          <a:latin typeface="Arial" pitchFamily="34" charset="0"/>
                          <a:cs typeface="Arial" pitchFamily="34" charset="0"/>
                        </a:rPr>
                        <a:t> 2 [</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latin typeface="Arial" pitchFamily="34" charset="0"/>
                          <a:cs typeface="Arial" pitchFamily="34" charset="0"/>
                        </a:rPr>
                        <a:t>Řada</a:t>
                      </a:r>
                      <a:r>
                        <a:rPr lang="en-US" sz="2100" dirty="0" smtClean="0">
                          <a:latin typeface="Arial" pitchFamily="34" charset="0"/>
                          <a:cs typeface="Arial" pitchFamily="34" charset="0"/>
                        </a:rPr>
                        <a:t> 3 [</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r h="575998">
                <a:tc>
                  <a:txBody>
                    <a:bodyPr/>
                    <a:lstStyle/>
                    <a:p>
                      <a:r>
                        <a:rPr lang="cs-CZ" sz="2100" dirty="0" smtClean="0">
                          <a:latin typeface="Arial" pitchFamily="34" charset="0"/>
                          <a:cs typeface="Arial" pitchFamily="34" charset="0"/>
                        </a:rPr>
                        <a:t>Řada</a:t>
                      </a:r>
                      <a:r>
                        <a:rPr lang="en-US" sz="2100" dirty="0" smtClean="0">
                          <a:latin typeface="Arial" pitchFamily="34" charset="0"/>
                          <a:cs typeface="Arial" pitchFamily="34" charset="0"/>
                        </a:rPr>
                        <a:t> 4 [</a:t>
                      </a:r>
                      <a:r>
                        <a:rPr lang="cs-CZ" sz="2100" dirty="0" smtClean="0">
                          <a:latin typeface="Arial" pitchFamily="34" charset="0"/>
                          <a:cs typeface="Arial" pitchFamily="34" charset="0"/>
                        </a:rPr>
                        <a:t>21</a:t>
                      </a:r>
                      <a:r>
                        <a:rPr lang="en-US" sz="2100" baseline="0" dirty="0" smtClean="0">
                          <a:latin typeface="Arial" pitchFamily="34" charset="0"/>
                          <a:cs typeface="Arial" pitchFamily="34" charset="0"/>
                        </a:rPr>
                        <a:t> </a:t>
                      </a:r>
                      <a:r>
                        <a:rPr lang="cs-CZ" sz="2100" baseline="0" dirty="0" smtClean="0">
                          <a:latin typeface="Arial" pitchFamily="34" charset="0"/>
                          <a:cs typeface="Arial" pitchFamily="34" charset="0"/>
                        </a:rPr>
                        <a:t>b</a:t>
                      </a:r>
                      <a:r>
                        <a:rPr lang="en-US" sz="2100" baseline="0" dirty="0" smtClean="0">
                          <a:latin typeface="Arial" pitchFamily="34" charset="0"/>
                          <a:cs typeface="Arial" pitchFamily="34" charset="0"/>
                        </a:rPr>
                        <a:t>.</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latin typeface="Arial" pitchFamily="34" charset="0"/>
                          <a:cs typeface="Arial" pitchFamily="34" charset="0"/>
                        </a:rPr>
                        <a:t>Řada</a:t>
                      </a:r>
                      <a:r>
                        <a:rPr lang="en-US" sz="2100" dirty="0" smtClean="0">
                          <a:latin typeface="Arial" pitchFamily="34" charset="0"/>
                          <a:cs typeface="Arial" pitchFamily="34" charset="0"/>
                        </a:rPr>
                        <a:t> 5 [</a:t>
                      </a:r>
                      <a:r>
                        <a:rPr lang="cs-CZ" sz="2100" dirty="0" smtClean="0">
                          <a:latin typeface="Arial" pitchFamily="34" charset="0"/>
                          <a:cs typeface="Arial" pitchFamily="34" charset="0"/>
                        </a:rPr>
                        <a:t>21</a:t>
                      </a:r>
                      <a:r>
                        <a:rPr lang="en-US" sz="2100" baseline="0" dirty="0" smtClean="0">
                          <a:latin typeface="Arial" pitchFamily="34" charset="0"/>
                          <a:cs typeface="Arial" pitchFamily="34" charset="0"/>
                        </a:rPr>
                        <a:t> </a:t>
                      </a:r>
                      <a:r>
                        <a:rPr lang="cs-CZ" sz="2100" baseline="0" dirty="0" smtClean="0">
                          <a:latin typeface="Arial" pitchFamily="34" charset="0"/>
                          <a:cs typeface="Arial" pitchFamily="34" charset="0"/>
                        </a:rPr>
                        <a:t>b</a:t>
                      </a:r>
                      <a:r>
                        <a:rPr lang="en-US" sz="2100" baseline="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620</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Petr Hájek</cp:lastModifiedBy>
  <cp:revision>10</cp:revision>
  <dcterms:created xsi:type="dcterms:W3CDTF">2014-01-06T08:57:06Z</dcterms:created>
  <dcterms:modified xsi:type="dcterms:W3CDTF">2014-03-12T08:23:50Z</dcterms:modified>
</cp:coreProperties>
</file>