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61" r:id="rId5"/>
  </p:sldIdLst>
  <p:sldSz cx="18719800" cy="23760113"/>
  <p:notesSz cx="6858000" cy="9144000"/>
  <p:defaultTextStyle>
    <a:defPPr>
      <a:defRPr lang="cs-CZ"/>
    </a:defPPr>
    <a:lvl1pPr marL="0" algn="l" defTabSz="2021738" rtl="0" eaLnBrk="1" latinLnBrk="0" hangingPunct="1">
      <a:defRPr sz="3980" kern="1200">
        <a:solidFill>
          <a:schemeClr val="tx1"/>
        </a:solidFill>
        <a:latin typeface="+mn-lt"/>
        <a:ea typeface="+mn-ea"/>
        <a:cs typeface="+mn-cs"/>
      </a:defRPr>
    </a:lvl1pPr>
    <a:lvl2pPr marL="1010869" algn="l" defTabSz="2021738" rtl="0" eaLnBrk="1" latinLnBrk="0" hangingPunct="1">
      <a:defRPr sz="3980" kern="1200">
        <a:solidFill>
          <a:schemeClr val="tx1"/>
        </a:solidFill>
        <a:latin typeface="+mn-lt"/>
        <a:ea typeface="+mn-ea"/>
        <a:cs typeface="+mn-cs"/>
      </a:defRPr>
    </a:lvl2pPr>
    <a:lvl3pPr marL="2021738" algn="l" defTabSz="2021738" rtl="0" eaLnBrk="1" latinLnBrk="0" hangingPunct="1">
      <a:defRPr sz="3980" kern="1200">
        <a:solidFill>
          <a:schemeClr val="tx1"/>
        </a:solidFill>
        <a:latin typeface="+mn-lt"/>
        <a:ea typeface="+mn-ea"/>
        <a:cs typeface="+mn-cs"/>
      </a:defRPr>
    </a:lvl3pPr>
    <a:lvl4pPr marL="3032608" algn="l" defTabSz="2021738" rtl="0" eaLnBrk="1" latinLnBrk="0" hangingPunct="1">
      <a:defRPr sz="3980" kern="1200">
        <a:solidFill>
          <a:schemeClr val="tx1"/>
        </a:solidFill>
        <a:latin typeface="+mn-lt"/>
        <a:ea typeface="+mn-ea"/>
        <a:cs typeface="+mn-cs"/>
      </a:defRPr>
    </a:lvl4pPr>
    <a:lvl5pPr marL="4043477" algn="l" defTabSz="2021738" rtl="0" eaLnBrk="1" latinLnBrk="0" hangingPunct="1">
      <a:defRPr sz="3980" kern="1200">
        <a:solidFill>
          <a:schemeClr val="tx1"/>
        </a:solidFill>
        <a:latin typeface="+mn-lt"/>
        <a:ea typeface="+mn-ea"/>
        <a:cs typeface="+mn-cs"/>
      </a:defRPr>
    </a:lvl5pPr>
    <a:lvl6pPr marL="5054346" algn="l" defTabSz="2021738" rtl="0" eaLnBrk="1" latinLnBrk="0" hangingPunct="1">
      <a:defRPr sz="3980" kern="1200">
        <a:solidFill>
          <a:schemeClr val="tx1"/>
        </a:solidFill>
        <a:latin typeface="+mn-lt"/>
        <a:ea typeface="+mn-ea"/>
        <a:cs typeface="+mn-cs"/>
      </a:defRPr>
    </a:lvl6pPr>
    <a:lvl7pPr marL="6065215" algn="l" defTabSz="2021738" rtl="0" eaLnBrk="1" latinLnBrk="0" hangingPunct="1">
      <a:defRPr sz="3980" kern="1200">
        <a:solidFill>
          <a:schemeClr val="tx1"/>
        </a:solidFill>
        <a:latin typeface="+mn-lt"/>
        <a:ea typeface="+mn-ea"/>
        <a:cs typeface="+mn-cs"/>
      </a:defRPr>
    </a:lvl7pPr>
    <a:lvl8pPr marL="7076084" algn="l" defTabSz="2021738" rtl="0" eaLnBrk="1" latinLnBrk="0" hangingPunct="1">
      <a:defRPr sz="3980" kern="1200">
        <a:solidFill>
          <a:schemeClr val="tx1"/>
        </a:solidFill>
        <a:latin typeface="+mn-lt"/>
        <a:ea typeface="+mn-ea"/>
        <a:cs typeface="+mn-cs"/>
      </a:defRPr>
    </a:lvl8pPr>
    <a:lvl9pPr marL="8086954" algn="l" defTabSz="2021738" rtl="0" eaLnBrk="1" latinLnBrk="0" hangingPunct="1">
      <a:defRPr sz="398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6DFC"/>
    <a:srgbClr val="0B2265"/>
    <a:srgbClr val="3A7D6E"/>
    <a:srgbClr val="522BB2"/>
    <a:srgbClr val="C63254"/>
    <a:srgbClr val="1968F4"/>
    <a:srgbClr val="E60000"/>
    <a:srgbClr val="E4A409"/>
    <a:srgbClr val="223B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96110"/>
  </p:normalViewPr>
  <p:slideViewPr>
    <p:cSldViewPr snapToGrid="0">
      <p:cViewPr varScale="1">
        <p:scale>
          <a:sx n="33" d="100"/>
          <a:sy n="33" d="100"/>
        </p:scale>
        <p:origin x="2584"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03985" y="3888520"/>
            <a:ext cx="15911830" cy="8272039"/>
          </a:xfrm>
        </p:spPr>
        <p:txBody>
          <a:bodyPr anchor="b"/>
          <a:lstStyle>
            <a:lvl1pPr algn="ctr">
              <a:defRPr sz="12283"/>
            </a:lvl1pPr>
          </a:lstStyle>
          <a:p>
            <a:r>
              <a:rPr lang="en-US"/>
              <a:t>Click to edit Master title style</a:t>
            </a:r>
            <a:endParaRPr lang="en-US" dirty="0"/>
          </a:p>
        </p:txBody>
      </p:sp>
      <p:sp>
        <p:nvSpPr>
          <p:cNvPr id="3" name="Subtitle 2"/>
          <p:cNvSpPr>
            <a:spLocks noGrp="1"/>
          </p:cNvSpPr>
          <p:nvPr>
            <p:ph type="subTitle" idx="1"/>
          </p:nvPr>
        </p:nvSpPr>
        <p:spPr>
          <a:xfrm>
            <a:off x="2339975" y="12479561"/>
            <a:ext cx="14039850" cy="5736526"/>
          </a:xfrm>
        </p:spPr>
        <p:txBody>
          <a:bodyPr/>
          <a:lstStyle>
            <a:lvl1pPr marL="0" indent="0" algn="ctr">
              <a:buNone/>
              <a:defRPr sz="4913"/>
            </a:lvl1pPr>
            <a:lvl2pPr marL="935980" indent="0" algn="ctr">
              <a:buNone/>
              <a:defRPr sz="4094"/>
            </a:lvl2pPr>
            <a:lvl3pPr marL="1871960" indent="0" algn="ctr">
              <a:buNone/>
              <a:defRPr sz="3685"/>
            </a:lvl3pPr>
            <a:lvl4pPr marL="2807940" indent="0" algn="ctr">
              <a:buNone/>
              <a:defRPr sz="3276"/>
            </a:lvl4pPr>
            <a:lvl5pPr marL="3743919" indent="0" algn="ctr">
              <a:buNone/>
              <a:defRPr sz="3276"/>
            </a:lvl5pPr>
            <a:lvl6pPr marL="4679899" indent="0" algn="ctr">
              <a:buNone/>
              <a:defRPr sz="3276"/>
            </a:lvl6pPr>
            <a:lvl7pPr marL="5615879" indent="0" algn="ctr">
              <a:buNone/>
              <a:defRPr sz="3276"/>
            </a:lvl7pPr>
            <a:lvl8pPr marL="6551859" indent="0" algn="ctr">
              <a:buNone/>
              <a:defRPr sz="3276"/>
            </a:lvl8pPr>
            <a:lvl9pPr marL="7487839" indent="0" algn="ctr">
              <a:buNone/>
              <a:defRPr sz="327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532B6D-B5E4-4F49-8FFA-DD7F71D323E5}" type="datetimeFigureOut">
              <a:rPr lang="cs-CZ" smtClean="0"/>
              <a:t>09.03.2026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6C43C3-36B2-44D8-A97D-8D5B432AB44A}" type="slidenum">
              <a:rPr lang="cs-CZ" smtClean="0"/>
              <a:t>‹#›</a:t>
            </a:fld>
            <a:endParaRPr lang="cs-CZ"/>
          </a:p>
        </p:txBody>
      </p:sp>
    </p:spTree>
    <p:extLst>
      <p:ext uri="{BB962C8B-B14F-4D97-AF65-F5344CB8AC3E}">
        <p14:creationId xmlns:p14="http://schemas.microsoft.com/office/powerpoint/2010/main" val="1800146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532B6D-B5E4-4F49-8FFA-DD7F71D323E5}" type="datetimeFigureOut">
              <a:rPr lang="cs-CZ" smtClean="0"/>
              <a:t>09.03.2026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6C43C3-36B2-44D8-A97D-8D5B432AB44A}" type="slidenum">
              <a:rPr lang="cs-CZ" smtClean="0"/>
              <a:t>‹#›</a:t>
            </a:fld>
            <a:endParaRPr lang="cs-CZ"/>
          </a:p>
        </p:txBody>
      </p:sp>
    </p:spTree>
    <p:extLst>
      <p:ext uri="{BB962C8B-B14F-4D97-AF65-F5344CB8AC3E}">
        <p14:creationId xmlns:p14="http://schemas.microsoft.com/office/powerpoint/2010/main" val="57186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96358" y="1265006"/>
            <a:ext cx="4036457" cy="2013559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86987" y="1265006"/>
            <a:ext cx="11875373" cy="20135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532B6D-B5E4-4F49-8FFA-DD7F71D323E5}" type="datetimeFigureOut">
              <a:rPr lang="cs-CZ" smtClean="0"/>
              <a:t>09.03.2026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6C43C3-36B2-44D8-A97D-8D5B432AB44A}" type="slidenum">
              <a:rPr lang="cs-CZ" smtClean="0"/>
              <a:t>‹#›</a:t>
            </a:fld>
            <a:endParaRPr lang="cs-CZ"/>
          </a:p>
        </p:txBody>
      </p:sp>
    </p:spTree>
    <p:extLst>
      <p:ext uri="{BB962C8B-B14F-4D97-AF65-F5344CB8AC3E}">
        <p14:creationId xmlns:p14="http://schemas.microsoft.com/office/powerpoint/2010/main" val="401257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532B6D-B5E4-4F49-8FFA-DD7F71D323E5}" type="datetimeFigureOut">
              <a:rPr lang="cs-CZ" smtClean="0"/>
              <a:t>09.03.2026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6C43C3-36B2-44D8-A97D-8D5B432AB44A}" type="slidenum">
              <a:rPr lang="cs-CZ" smtClean="0"/>
              <a:t>‹#›</a:t>
            </a:fld>
            <a:endParaRPr lang="cs-CZ"/>
          </a:p>
        </p:txBody>
      </p:sp>
    </p:spTree>
    <p:extLst>
      <p:ext uri="{BB962C8B-B14F-4D97-AF65-F5344CB8AC3E}">
        <p14:creationId xmlns:p14="http://schemas.microsoft.com/office/powerpoint/2010/main" val="170122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7237" y="5923535"/>
            <a:ext cx="16145828" cy="9883545"/>
          </a:xfrm>
        </p:spPr>
        <p:txBody>
          <a:bodyPr anchor="b"/>
          <a:lstStyle>
            <a:lvl1pPr>
              <a:defRPr sz="12283"/>
            </a:lvl1pPr>
          </a:lstStyle>
          <a:p>
            <a:r>
              <a:rPr lang="en-US"/>
              <a:t>Click to edit Master title style</a:t>
            </a:r>
            <a:endParaRPr lang="en-US" dirty="0"/>
          </a:p>
        </p:txBody>
      </p:sp>
      <p:sp>
        <p:nvSpPr>
          <p:cNvPr id="3" name="Text Placeholder 2"/>
          <p:cNvSpPr>
            <a:spLocks noGrp="1"/>
          </p:cNvSpPr>
          <p:nvPr>
            <p:ph type="body" idx="1"/>
          </p:nvPr>
        </p:nvSpPr>
        <p:spPr>
          <a:xfrm>
            <a:off x="1277237" y="15900583"/>
            <a:ext cx="16145828" cy="5197523"/>
          </a:xfrm>
        </p:spPr>
        <p:txBody>
          <a:bodyPr/>
          <a:lstStyle>
            <a:lvl1pPr marL="0" indent="0">
              <a:buNone/>
              <a:defRPr sz="4913">
                <a:solidFill>
                  <a:schemeClr val="tx1"/>
                </a:solidFill>
              </a:defRPr>
            </a:lvl1pPr>
            <a:lvl2pPr marL="935980" indent="0">
              <a:buNone/>
              <a:defRPr sz="4094">
                <a:solidFill>
                  <a:schemeClr val="tx1">
                    <a:tint val="75000"/>
                  </a:schemeClr>
                </a:solidFill>
              </a:defRPr>
            </a:lvl2pPr>
            <a:lvl3pPr marL="1871960" indent="0">
              <a:buNone/>
              <a:defRPr sz="3685">
                <a:solidFill>
                  <a:schemeClr val="tx1">
                    <a:tint val="75000"/>
                  </a:schemeClr>
                </a:solidFill>
              </a:defRPr>
            </a:lvl3pPr>
            <a:lvl4pPr marL="2807940" indent="0">
              <a:buNone/>
              <a:defRPr sz="3276">
                <a:solidFill>
                  <a:schemeClr val="tx1">
                    <a:tint val="75000"/>
                  </a:schemeClr>
                </a:solidFill>
              </a:defRPr>
            </a:lvl4pPr>
            <a:lvl5pPr marL="3743919" indent="0">
              <a:buNone/>
              <a:defRPr sz="3276">
                <a:solidFill>
                  <a:schemeClr val="tx1">
                    <a:tint val="75000"/>
                  </a:schemeClr>
                </a:solidFill>
              </a:defRPr>
            </a:lvl5pPr>
            <a:lvl6pPr marL="4679899" indent="0">
              <a:buNone/>
              <a:defRPr sz="3276">
                <a:solidFill>
                  <a:schemeClr val="tx1">
                    <a:tint val="75000"/>
                  </a:schemeClr>
                </a:solidFill>
              </a:defRPr>
            </a:lvl6pPr>
            <a:lvl7pPr marL="5615879" indent="0">
              <a:buNone/>
              <a:defRPr sz="3276">
                <a:solidFill>
                  <a:schemeClr val="tx1">
                    <a:tint val="75000"/>
                  </a:schemeClr>
                </a:solidFill>
              </a:defRPr>
            </a:lvl7pPr>
            <a:lvl8pPr marL="6551859" indent="0">
              <a:buNone/>
              <a:defRPr sz="3276">
                <a:solidFill>
                  <a:schemeClr val="tx1">
                    <a:tint val="75000"/>
                  </a:schemeClr>
                </a:solidFill>
              </a:defRPr>
            </a:lvl8pPr>
            <a:lvl9pPr marL="7487839" indent="0">
              <a:buNone/>
              <a:defRPr sz="327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532B6D-B5E4-4F49-8FFA-DD7F71D323E5}" type="datetimeFigureOut">
              <a:rPr lang="cs-CZ" smtClean="0"/>
              <a:t>09.03.2026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6C43C3-36B2-44D8-A97D-8D5B432AB44A}" type="slidenum">
              <a:rPr lang="cs-CZ" smtClean="0"/>
              <a:t>‹#›</a:t>
            </a:fld>
            <a:endParaRPr lang="cs-CZ"/>
          </a:p>
        </p:txBody>
      </p:sp>
    </p:spTree>
    <p:extLst>
      <p:ext uri="{BB962C8B-B14F-4D97-AF65-F5344CB8AC3E}">
        <p14:creationId xmlns:p14="http://schemas.microsoft.com/office/powerpoint/2010/main" val="1158936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6986" y="6325030"/>
            <a:ext cx="7955915" cy="15075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476899" y="6325030"/>
            <a:ext cx="7955915" cy="15075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532B6D-B5E4-4F49-8FFA-DD7F71D323E5}" type="datetimeFigureOut">
              <a:rPr lang="cs-CZ" smtClean="0"/>
              <a:t>09.03.2026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66C43C3-36B2-44D8-A97D-8D5B432AB44A}" type="slidenum">
              <a:rPr lang="cs-CZ" smtClean="0"/>
              <a:t>‹#›</a:t>
            </a:fld>
            <a:endParaRPr lang="cs-CZ"/>
          </a:p>
        </p:txBody>
      </p:sp>
    </p:spTree>
    <p:extLst>
      <p:ext uri="{BB962C8B-B14F-4D97-AF65-F5344CB8AC3E}">
        <p14:creationId xmlns:p14="http://schemas.microsoft.com/office/powerpoint/2010/main" val="196259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424" y="1265011"/>
            <a:ext cx="16145828" cy="45925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89426" y="5824529"/>
            <a:ext cx="7919352" cy="2854512"/>
          </a:xfrm>
        </p:spPr>
        <p:txBody>
          <a:bodyPr anchor="b"/>
          <a:lstStyle>
            <a:lvl1pPr marL="0" indent="0">
              <a:buNone/>
              <a:defRPr sz="4913" b="1"/>
            </a:lvl1pPr>
            <a:lvl2pPr marL="935980" indent="0">
              <a:buNone/>
              <a:defRPr sz="4094" b="1"/>
            </a:lvl2pPr>
            <a:lvl3pPr marL="1871960" indent="0">
              <a:buNone/>
              <a:defRPr sz="3685" b="1"/>
            </a:lvl3pPr>
            <a:lvl4pPr marL="2807940" indent="0">
              <a:buNone/>
              <a:defRPr sz="3276" b="1"/>
            </a:lvl4pPr>
            <a:lvl5pPr marL="3743919" indent="0">
              <a:buNone/>
              <a:defRPr sz="3276" b="1"/>
            </a:lvl5pPr>
            <a:lvl6pPr marL="4679899" indent="0">
              <a:buNone/>
              <a:defRPr sz="3276" b="1"/>
            </a:lvl6pPr>
            <a:lvl7pPr marL="5615879" indent="0">
              <a:buNone/>
              <a:defRPr sz="3276" b="1"/>
            </a:lvl7pPr>
            <a:lvl8pPr marL="6551859" indent="0">
              <a:buNone/>
              <a:defRPr sz="3276" b="1"/>
            </a:lvl8pPr>
            <a:lvl9pPr marL="7487839" indent="0">
              <a:buNone/>
              <a:defRPr sz="3276" b="1"/>
            </a:lvl9pPr>
          </a:lstStyle>
          <a:p>
            <a:pPr lvl="0"/>
            <a:r>
              <a:rPr lang="en-US"/>
              <a:t>Click to edit Master text styles</a:t>
            </a:r>
          </a:p>
        </p:txBody>
      </p:sp>
      <p:sp>
        <p:nvSpPr>
          <p:cNvPr id="4" name="Content Placeholder 3"/>
          <p:cNvSpPr>
            <a:spLocks noGrp="1"/>
          </p:cNvSpPr>
          <p:nvPr>
            <p:ph sz="half" idx="2"/>
          </p:nvPr>
        </p:nvSpPr>
        <p:spPr>
          <a:xfrm>
            <a:off x="1289426" y="8679041"/>
            <a:ext cx="7919352" cy="12765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476900" y="5824529"/>
            <a:ext cx="7958353" cy="2854512"/>
          </a:xfrm>
        </p:spPr>
        <p:txBody>
          <a:bodyPr anchor="b"/>
          <a:lstStyle>
            <a:lvl1pPr marL="0" indent="0">
              <a:buNone/>
              <a:defRPr sz="4913" b="1"/>
            </a:lvl1pPr>
            <a:lvl2pPr marL="935980" indent="0">
              <a:buNone/>
              <a:defRPr sz="4094" b="1"/>
            </a:lvl2pPr>
            <a:lvl3pPr marL="1871960" indent="0">
              <a:buNone/>
              <a:defRPr sz="3685" b="1"/>
            </a:lvl3pPr>
            <a:lvl4pPr marL="2807940" indent="0">
              <a:buNone/>
              <a:defRPr sz="3276" b="1"/>
            </a:lvl4pPr>
            <a:lvl5pPr marL="3743919" indent="0">
              <a:buNone/>
              <a:defRPr sz="3276" b="1"/>
            </a:lvl5pPr>
            <a:lvl6pPr marL="4679899" indent="0">
              <a:buNone/>
              <a:defRPr sz="3276" b="1"/>
            </a:lvl6pPr>
            <a:lvl7pPr marL="5615879" indent="0">
              <a:buNone/>
              <a:defRPr sz="3276" b="1"/>
            </a:lvl7pPr>
            <a:lvl8pPr marL="6551859" indent="0">
              <a:buNone/>
              <a:defRPr sz="3276" b="1"/>
            </a:lvl8pPr>
            <a:lvl9pPr marL="7487839" indent="0">
              <a:buNone/>
              <a:defRPr sz="3276" b="1"/>
            </a:lvl9pPr>
          </a:lstStyle>
          <a:p>
            <a:pPr lvl="0"/>
            <a:r>
              <a:rPr lang="en-US"/>
              <a:t>Click to edit Master text styles</a:t>
            </a:r>
          </a:p>
        </p:txBody>
      </p:sp>
      <p:sp>
        <p:nvSpPr>
          <p:cNvPr id="6" name="Content Placeholder 5"/>
          <p:cNvSpPr>
            <a:spLocks noGrp="1"/>
          </p:cNvSpPr>
          <p:nvPr>
            <p:ph sz="quarter" idx="4"/>
          </p:nvPr>
        </p:nvSpPr>
        <p:spPr>
          <a:xfrm>
            <a:off x="9476900" y="8679041"/>
            <a:ext cx="7958353" cy="12765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532B6D-B5E4-4F49-8FFA-DD7F71D323E5}" type="datetimeFigureOut">
              <a:rPr lang="cs-CZ" smtClean="0"/>
              <a:t>09.03.2026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66C43C3-36B2-44D8-A97D-8D5B432AB44A}" type="slidenum">
              <a:rPr lang="cs-CZ" smtClean="0"/>
              <a:t>‹#›</a:t>
            </a:fld>
            <a:endParaRPr lang="cs-CZ"/>
          </a:p>
        </p:txBody>
      </p:sp>
    </p:spTree>
    <p:extLst>
      <p:ext uri="{BB962C8B-B14F-4D97-AF65-F5344CB8AC3E}">
        <p14:creationId xmlns:p14="http://schemas.microsoft.com/office/powerpoint/2010/main" val="297559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532B6D-B5E4-4F49-8FFA-DD7F71D323E5}" type="datetimeFigureOut">
              <a:rPr lang="cs-CZ" smtClean="0"/>
              <a:t>09.03.2026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66C43C3-36B2-44D8-A97D-8D5B432AB44A}" type="slidenum">
              <a:rPr lang="cs-CZ" smtClean="0"/>
              <a:t>‹#›</a:t>
            </a:fld>
            <a:endParaRPr lang="cs-CZ"/>
          </a:p>
        </p:txBody>
      </p:sp>
    </p:spTree>
    <p:extLst>
      <p:ext uri="{BB962C8B-B14F-4D97-AF65-F5344CB8AC3E}">
        <p14:creationId xmlns:p14="http://schemas.microsoft.com/office/powerpoint/2010/main" val="174747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532B6D-B5E4-4F49-8FFA-DD7F71D323E5}" type="datetimeFigureOut">
              <a:rPr lang="cs-CZ" smtClean="0"/>
              <a:t>09.03.2026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66C43C3-36B2-44D8-A97D-8D5B432AB44A}" type="slidenum">
              <a:rPr lang="cs-CZ" smtClean="0"/>
              <a:t>‹#›</a:t>
            </a:fld>
            <a:endParaRPr lang="cs-CZ"/>
          </a:p>
        </p:txBody>
      </p:sp>
    </p:spTree>
    <p:extLst>
      <p:ext uri="{BB962C8B-B14F-4D97-AF65-F5344CB8AC3E}">
        <p14:creationId xmlns:p14="http://schemas.microsoft.com/office/powerpoint/2010/main" val="306083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9424" y="1584008"/>
            <a:ext cx="6037623" cy="5544026"/>
          </a:xfrm>
        </p:spPr>
        <p:txBody>
          <a:bodyPr anchor="b"/>
          <a:lstStyle>
            <a:lvl1pPr>
              <a:defRPr sz="6551"/>
            </a:lvl1pPr>
          </a:lstStyle>
          <a:p>
            <a:r>
              <a:rPr lang="en-US"/>
              <a:t>Click to edit Master title style</a:t>
            </a:r>
            <a:endParaRPr lang="en-US" dirty="0"/>
          </a:p>
        </p:txBody>
      </p:sp>
      <p:sp>
        <p:nvSpPr>
          <p:cNvPr id="3" name="Content Placeholder 2"/>
          <p:cNvSpPr>
            <a:spLocks noGrp="1"/>
          </p:cNvSpPr>
          <p:nvPr>
            <p:ph idx="1"/>
          </p:nvPr>
        </p:nvSpPr>
        <p:spPr>
          <a:xfrm>
            <a:off x="7958353" y="3421022"/>
            <a:ext cx="9476899" cy="16885080"/>
          </a:xfrm>
        </p:spPr>
        <p:txBody>
          <a:bodyPr/>
          <a:lstStyle>
            <a:lvl1pPr>
              <a:defRPr sz="6551"/>
            </a:lvl1pPr>
            <a:lvl2pPr>
              <a:defRPr sz="5732"/>
            </a:lvl2pPr>
            <a:lvl3pPr>
              <a:defRPr sz="4913"/>
            </a:lvl3pPr>
            <a:lvl4pPr>
              <a:defRPr sz="4094"/>
            </a:lvl4pPr>
            <a:lvl5pPr>
              <a:defRPr sz="4094"/>
            </a:lvl5pPr>
            <a:lvl6pPr>
              <a:defRPr sz="4094"/>
            </a:lvl6pPr>
            <a:lvl7pPr>
              <a:defRPr sz="4094"/>
            </a:lvl7pPr>
            <a:lvl8pPr>
              <a:defRPr sz="4094"/>
            </a:lvl8pPr>
            <a:lvl9pPr>
              <a:defRPr sz="40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89424" y="7128034"/>
            <a:ext cx="6037623" cy="13205565"/>
          </a:xfrm>
        </p:spPr>
        <p:txBody>
          <a:bodyPr/>
          <a:lstStyle>
            <a:lvl1pPr marL="0" indent="0">
              <a:buNone/>
              <a:defRPr sz="3276"/>
            </a:lvl1pPr>
            <a:lvl2pPr marL="935980" indent="0">
              <a:buNone/>
              <a:defRPr sz="2866"/>
            </a:lvl2pPr>
            <a:lvl3pPr marL="1871960" indent="0">
              <a:buNone/>
              <a:defRPr sz="2457"/>
            </a:lvl3pPr>
            <a:lvl4pPr marL="2807940" indent="0">
              <a:buNone/>
              <a:defRPr sz="2047"/>
            </a:lvl4pPr>
            <a:lvl5pPr marL="3743919" indent="0">
              <a:buNone/>
              <a:defRPr sz="2047"/>
            </a:lvl5pPr>
            <a:lvl6pPr marL="4679899" indent="0">
              <a:buNone/>
              <a:defRPr sz="2047"/>
            </a:lvl6pPr>
            <a:lvl7pPr marL="5615879" indent="0">
              <a:buNone/>
              <a:defRPr sz="2047"/>
            </a:lvl7pPr>
            <a:lvl8pPr marL="6551859" indent="0">
              <a:buNone/>
              <a:defRPr sz="2047"/>
            </a:lvl8pPr>
            <a:lvl9pPr marL="7487839" indent="0">
              <a:buNone/>
              <a:defRPr sz="2047"/>
            </a:lvl9pPr>
          </a:lstStyle>
          <a:p>
            <a:pPr lvl="0"/>
            <a:r>
              <a:rPr lang="en-US"/>
              <a:t>Click to edit Master text styles</a:t>
            </a:r>
          </a:p>
        </p:txBody>
      </p:sp>
      <p:sp>
        <p:nvSpPr>
          <p:cNvPr id="5" name="Date Placeholder 4"/>
          <p:cNvSpPr>
            <a:spLocks noGrp="1"/>
          </p:cNvSpPr>
          <p:nvPr>
            <p:ph type="dt" sz="half" idx="10"/>
          </p:nvPr>
        </p:nvSpPr>
        <p:spPr/>
        <p:txBody>
          <a:bodyPr/>
          <a:lstStyle/>
          <a:p>
            <a:fld id="{35532B6D-B5E4-4F49-8FFA-DD7F71D323E5}" type="datetimeFigureOut">
              <a:rPr lang="cs-CZ" smtClean="0"/>
              <a:t>09.03.2026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66C43C3-36B2-44D8-A97D-8D5B432AB44A}" type="slidenum">
              <a:rPr lang="cs-CZ" smtClean="0"/>
              <a:t>‹#›</a:t>
            </a:fld>
            <a:endParaRPr lang="cs-CZ"/>
          </a:p>
        </p:txBody>
      </p:sp>
    </p:spTree>
    <p:extLst>
      <p:ext uri="{BB962C8B-B14F-4D97-AF65-F5344CB8AC3E}">
        <p14:creationId xmlns:p14="http://schemas.microsoft.com/office/powerpoint/2010/main" val="108540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9424" y="1584008"/>
            <a:ext cx="6037623" cy="5544026"/>
          </a:xfrm>
        </p:spPr>
        <p:txBody>
          <a:bodyPr anchor="b"/>
          <a:lstStyle>
            <a:lvl1pPr>
              <a:defRPr sz="6551"/>
            </a:lvl1pPr>
          </a:lstStyle>
          <a:p>
            <a:r>
              <a:rPr lang="en-US"/>
              <a:t>Click to edit Master title style</a:t>
            </a:r>
            <a:endParaRPr lang="en-US" dirty="0"/>
          </a:p>
        </p:txBody>
      </p:sp>
      <p:sp>
        <p:nvSpPr>
          <p:cNvPr id="3" name="Picture Placeholder 2"/>
          <p:cNvSpPr>
            <a:spLocks noGrp="1" noChangeAspect="1"/>
          </p:cNvSpPr>
          <p:nvPr>
            <p:ph type="pic" idx="1"/>
          </p:nvPr>
        </p:nvSpPr>
        <p:spPr>
          <a:xfrm>
            <a:off x="7958353" y="3421022"/>
            <a:ext cx="9476899" cy="16885080"/>
          </a:xfrm>
        </p:spPr>
        <p:txBody>
          <a:bodyPr anchor="t"/>
          <a:lstStyle>
            <a:lvl1pPr marL="0" indent="0">
              <a:buNone/>
              <a:defRPr sz="6551"/>
            </a:lvl1pPr>
            <a:lvl2pPr marL="935980" indent="0">
              <a:buNone/>
              <a:defRPr sz="5732"/>
            </a:lvl2pPr>
            <a:lvl3pPr marL="1871960" indent="0">
              <a:buNone/>
              <a:defRPr sz="4913"/>
            </a:lvl3pPr>
            <a:lvl4pPr marL="2807940" indent="0">
              <a:buNone/>
              <a:defRPr sz="4094"/>
            </a:lvl4pPr>
            <a:lvl5pPr marL="3743919" indent="0">
              <a:buNone/>
              <a:defRPr sz="4094"/>
            </a:lvl5pPr>
            <a:lvl6pPr marL="4679899" indent="0">
              <a:buNone/>
              <a:defRPr sz="4094"/>
            </a:lvl6pPr>
            <a:lvl7pPr marL="5615879" indent="0">
              <a:buNone/>
              <a:defRPr sz="4094"/>
            </a:lvl7pPr>
            <a:lvl8pPr marL="6551859" indent="0">
              <a:buNone/>
              <a:defRPr sz="4094"/>
            </a:lvl8pPr>
            <a:lvl9pPr marL="7487839" indent="0">
              <a:buNone/>
              <a:defRPr sz="4094"/>
            </a:lvl9pPr>
          </a:lstStyle>
          <a:p>
            <a:r>
              <a:rPr lang="en-US"/>
              <a:t>Click icon to add picture</a:t>
            </a:r>
            <a:endParaRPr lang="en-US" dirty="0"/>
          </a:p>
        </p:txBody>
      </p:sp>
      <p:sp>
        <p:nvSpPr>
          <p:cNvPr id="4" name="Text Placeholder 3"/>
          <p:cNvSpPr>
            <a:spLocks noGrp="1"/>
          </p:cNvSpPr>
          <p:nvPr>
            <p:ph type="body" sz="half" idx="2"/>
          </p:nvPr>
        </p:nvSpPr>
        <p:spPr>
          <a:xfrm>
            <a:off x="1289424" y="7128034"/>
            <a:ext cx="6037623" cy="13205565"/>
          </a:xfrm>
        </p:spPr>
        <p:txBody>
          <a:bodyPr/>
          <a:lstStyle>
            <a:lvl1pPr marL="0" indent="0">
              <a:buNone/>
              <a:defRPr sz="3276"/>
            </a:lvl1pPr>
            <a:lvl2pPr marL="935980" indent="0">
              <a:buNone/>
              <a:defRPr sz="2866"/>
            </a:lvl2pPr>
            <a:lvl3pPr marL="1871960" indent="0">
              <a:buNone/>
              <a:defRPr sz="2457"/>
            </a:lvl3pPr>
            <a:lvl4pPr marL="2807940" indent="0">
              <a:buNone/>
              <a:defRPr sz="2047"/>
            </a:lvl4pPr>
            <a:lvl5pPr marL="3743919" indent="0">
              <a:buNone/>
              <a:defRPr sz="2047"/>
            </a:lvl5pPr>
            <a:lvl6pPr marL="4679899" indent="0">
              <a:buNone/>
              <a:defRPr sz="2047"/>
            </a:lvl6pPr>
            <a:lvl7pPr marL="5615879" indent="0">
              <a:buNone/>
              <a:defRPr sz="2047"/>
            </a:lvl7pPr>
            <a:lvl8pPr marL="6551859" indent="0">
              <a:buNone/>
              <a:defRPr sz="2047"/>
            </a:lvl8pPr>
            <a:lvl9pPr marL="7487839" indent="0">
              <a:buNone/>
              <a:defRPr sz="2047"/>
            </a:lvl9pPr>
          </a:lstStyle>
          <a:p>
            <a:pPr lvl="0"/>
            <a:r>
              <a:rPr lang="en-US"/>
              <a:t>Click to edit Master text styles</a:t>
            </a:r>
          </a:p>
        </p:txBody>
      </p:sp>
      <p:sp>
        <p:nvSpPr>
          <p:cNvPr id="5" name="Date Placeholder 4"/>
          <p:cNvSpPr>
            <a:spLocks noGrp="1"/>
          </p:cNvSpPr>
          <p:nvPr>
            <p:ph type="dt" sz="half" idx="10"/>
          </p:nvPr>
        </p:nvSpPr>
        <p:spPr/>
        <p:txBody>
          <a:bodyPr/>
          <a:lstStyle/>
          <a:p>
            <a:fld id="{35532B6D-B5E4-4F49-8FFA-DD7F71D323E5}" type="datetimeFigureOut">
              <a:rPr lang="cs-CZ" smtClean="0"/>
              <a:t>09.03.2026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66C43C3-36B2-44D8-A97D-8D5B432AB44A}" type="slidenum">
              <a:rPr lang="cs-CZ" smtClean="0"/>
              <a:t>‹#›</a:t>
            </a:fld>
            <a:endParaRPr lang="cs-CZ"/>
          </a:p>
        </p:txBody>
      </p:sp>
    </p:spTree>
    <p:extLst>
      <p:ext uri="{BB962C8B-B14F-4D97-AF65-F5344CB8AC3E}">
        <p14:creationId xmlns:p14="http://schemas.microsoft.com/office/powerpoint/2010/main" val="74058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6986" y="1265011"/>
            <a:ext cx="16145828" cy="45925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86986" y="6325030"/>
            <a:ext cx="16145828" cy="150755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86986" y="22022110"/>
            <a:ext cx="4211955" cy="1265006"/>
          </a:xfrm>
          <a:prstGeom prst="rect">
            <a:avLst/>
          </a:prstGeom>
        </p:spPr>
        <p:txBody>
          <a:bodyPr vert="horz" lIns="91440" tIns="45720" rIns="91440" bIns="45720" rtlCol="0" anchor="ctr"/>
          <a:lstStyle>
            <a:lvl1pPr algn="l">
              <a:defRPr sz="2457">
                <a:solidFill>
                  <a:schemeClr val="tx1">
                    <a:tint val="75000"/>
                  </a:schemeClr>
                </a:solidFill>
              </a:defRPr>
            </a:lvl1pPr>
          </a:lstStyle>
          <a:p>
            <a:fld id="{35532B6D-B5E4-4F49-8FFA-DD7F71D323E5}" type="datetimeFigureOut">
              <a:rPr lang="cs-CZ" smtClean="0"/>
              <a:t>09.03.2026</a:t>
            </a:fld>
            <a:endParaRPr lang="cs-CZ"/>
          </a:p>
        </p:txBody>
      </p:sp>
      <p:sp>
        <p:nvSpPr>
          <p:cNvPr id="5" name="Footer Placeholder 4"/>
          <p:cNvSpPr>
            <a:spLocks noGrp="1"/>
          </p:cNvSpPr>
          <p:nvPr>
            <p:ph type="ftr" sz="quarter" idx="3"/>
          </p:nvPr>
        </p:nvSpPr>
        <p:spPr>
          <a:xfrm>
            <a:off x="6200934" y="22022110"/>
            <a:ext cx="6317933" cy="1265006"/>
          </a:xfrm>
          <a:prstGeom prst="rect">
            <a:avLst/>
          </a:prstGeom>
        </p:spPr>
        <p:txBody>
          <a:bodyPr vert="horz" lIns="91440" tIns="45720" rIns="91440" bIns="45720" rtlCol="0" anchor="ctr"/>
          <a:lstStyle>
            <a:lvl1pPr algn="ctr">
              <a:defRPr sz="2457">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3220859" y="22022110"/>
            <a:ext cx="4211955" cy="1265006"/>
          </a:xfrm>
          <a:prstGeom prst="rect">
            <a:avLst/>
          </a:prstGeom>
        </p:spPr>
        <p:txBody>
          <a:bodyPr vert="horz" lIns="91440" tIns="45720" rIns="91440" bIns="45720" rtlCol="0" anchor="ctr"/>
          <a:lstStyle>
            <a:lvl1pPr algn="r">
              <a:defRPr sz="2457">
                <a:solidFill>
                  <a:schemeClr val="tx1">
                    <a:tint val="75000"/>
                  </a:schemeClr>
                </a:solidFill>
              </a:defRPr>
            </a:lvl1pPr>
          </a:lstStyle>
          <a:p>
            <a:fld id="{266C43C3-36B2-44D8-A97D-8D5B432AB44A}" type="slidenum">
              <a:rPr lang="cs-CZ" smtClean="0"/>
              <a:t>‹#›</a:t>
            </a:fld>
            <a:endParaRPr lang="cs-CZ"/>
          </a:p>
        </p:txBody>
      </p:sp>
    </p:spTree>
    <p:extLst>
      <p:ext uri="{BB962C8B-B14F-4D97-AF65-F5344CB8AC3E}">
        <p14:creationId xmlns:p14="http://schemas.microsoft.com/office/powerpoint/2010/main" val="31840657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871960" rtl="0" eaLnBrk="1" latinLnBrk="0" hangingPunct="1">
        <a:lnSpc>
          <a:spcPct val="90000"/>
        </a:lnSpc>
        <a:spcBef>
          <a:spcPct val="0"/>
        </a:spcBef>
        <a:buNone/>
        <a:defRPr sz="9008" kern="1200">
          <a:solidFill>
            <a:schemeClr val="tx1"/>
          </a:solidFill>
          <a:latin typeface="+mj-lt"/>
          <a:ea typeface="+mj-ea"/>
          <a:cs typeface="+mj-cs"/>
        </a:defRPr>
      </a:lvl1pPr>
    </p:titleStyle>
    <p:bodyStyle>
      <a:lvl1pPr marL="467990" indent="-467990" algn="l" defTabSz="1871960" rtl="0" eaLnBrk="1" latinLnBrk="0" hangingPunct="1">
        <a:lnSpc>
          <a:spcPct val="90000"/>
        </a:lnSpc>
        <a:spcBef>
          <a:spcPts val="2047"/>
        </a:spcBef>
        <a:buFont typeface="Arial" panose="020B0604020202020204" pitchFamily="34" charset="0"/>
        <a:buChar char="•"/>
        <a:defRPr sz="5732" kern="1200">
          <a:solidFill>
            <a:schemeClr val="tx1"/>
          </a:solidFill>
          <a:latin typeface="+mn-lt"/>
          <a:ea typeface="+mn-ea"/>
          <a:cs typeface="+mn-cs"/>
        </a:defRPr>
      </a:lvl1pPr>
      <a:lvl2pPr marL="1403970" indent="-467990" algn="l" defTabSz="1871960" rtl="0" eaLnBrk="1" latinLnBrk="0" hangingPunct="1">
        <a:lnSpc>
          <a:spcPct val="90000"/>
        </a:lnSpc>
        <a:spcBef>
          <a:spcPts val="1024"/>
        </a:spcBef>
        <a:buFont typeface="Arial" panose="020B0604020202020204" pitchFamily="34" charset="0"/>
        <a:buChar char="•"/>
        <a:defRPr sz="4913" kern="1200">
          <a:solidFill>
            <a:schemeClr val="tx1"/>
          </a:solidFill>
          <a:latin typeface="+mn-lt"/>
          <a:ea typeface="+mn-ea"/>
          <a:cs typeface="+mn-cs"/>
        </a:defRPr>
      </a:lvl2pPr>
      <a:lvl3pPr marL="2339950" indent="-467990" algn="l" defTabSz="1871960" rtl="0" eaLnBrk="1" latinLnBrk="0" hangingPunct="1">
        <a:lnSpc>
          <a:spcPct val="90000"/>
        </a:lnSpc>
        <a:spcBef>
          <a:spcPts val="1024"/>
        </a:spcBef>
        <a:buFont typeface="Arial" panose="020B0604020202020204" pitchFamily="34" charset="0"/>
        <a:buChar char="•"/>
        <a:defRPr sz="4094" kern="1200">
          <a:solidFill>
            <a:schemeClr val="tx1"/>
          </a:solidFill>
          <a:latin typeface="+mn-lt"/>
          <a:ea typeface="+mn-ea"/>
          <a:cs typeface="+mn-cs"/>
        </a:defRPr>
      </a:lvl3pPr>
      <a:lvl4pPr marL="3275929" indent="-467990" algn="l" defTabSz="1871960" rtl="0" eaLnBrk="1" latinLnBrk="0" hangingPunct="1">
        <a:lnSpc>
          <a:spcPct val="90000"/>
        </a:lnSpc>
        <a:spcBef>
          <a:spcPts val="1024"/>
        </a:spcBef>
        <a:buFont typeface="Arial" panose="020B0604020202020204" pitchFamily="34" charset="0"/>
        <a:buChar char="•"/>
        <a:defRPr sz="3685" kern="1200">
          <a:solidFill>
            <a:schemeClr val="tx1"/>
          </a:solidFill>
          <a:latin typeface="+mn-lt"/>
          <a:ea typeface="+mn-ea"/>
          <a:cs typeface="+mn-cs"/>
        </a:defRPr>
      </a:lvl4pPr>
      <a:lvl5pPr marL="4211909" indent="-467990" algn="l" defTabSz="1871960" rtl="0" eaLnBrk="1" latinLnBrk="0" hangingPunct="1">
        <a:lnSpc>
          <a:spcPct val="90000"/>
        </a:lnSpc>
        <a:spcBef>
          <a:spcPts val="1024"/>
        </a:spcBef>
        <a:buFont typeface="Arial" panose="020B0604020202020204" pitchFamily="34" charset="0"/>
        <a:buChar char="•"/>
        <a:defRPr sz="3685" kern="1200">
          <a:solidFill>
            <a:schemeClr val="tx1"/>
          </a:solidFill>
          <a:latin typeface="+mn-lt"/>
          <a:ea typeface="+mn-ea"/>
          <a:cs typeface="+mn-cs"/>
        </a:defRPr>
      </a:lvl5pPr>
      <a:lvl6pPr marL="5147889" indent="-467990" algn="l" defTabSz="1871960" rtl="0" eaLnBrk="1" latinLnBrk="0" hangingPunct="1">
        <a:lnSpc>
          <a:spcPct val="90000"/>
        </a:lnSpc>
        <a:spcBef>
          <a:spcPts val="1024"/>
        </a:spcBef>
        <a:buFont typeface="Arial" panose="020B0604020202020204" pitchFamily="34" charset="0"/>
        <a:buChar char="•"/>
        <a:defRPr sz="3685" kern="1200">
          <a:solidFill>
            <a:schemeClr val="tx1"/>
          </a:solidFill>
          <a:latin typeface="+mn-lt"/>
          <a:ea typeface="+mn-ea"/>
          <a:cs typeface="+mn-cs"/>
        </a:defRPr>
      </a:lvl6pPr>
      <a:lvl7pPr marL="6083869" indent="-467990" algn="l" defTabSz="1871960" rtl="0" eaLnBrk="1" latinLnBrk="0" hangingPunct="1">
        <a:lnSpc>
          <a:spcPct val="90000"/>
        </a:lnSpc>
        <a:spcBef>
          <a:spcPts val="1024"/>
        </a:spcBef>
        <a:buFont typeface="Arial" panose="020B0604020202020204" pitchFamily="34" charset="0"/>
        <a:buChar char="•"/>
        <a:defRPr sz="3685" kern="1200">
          <a:solidFill>
            <a:schemeClr val="tx1"/>
          </a:solidFill>
          <a:latin typeface="+mn-lt"/>
          <a:ea typeface="+mn-ea"/>
          <a:cs typeface="+mn-cs"/>
        </a:defRPr>
      </a:lvl7pPr>
      <a:lvl8pPr marL="7019849" indent="-467990" algn="l" defTabSz="1871960" rtl="0" eaLnBrk="1" latinLnBrk="0" hangingPunct="1">
        <a:lnSpc>
          <a:spcPct val="90000"/>
        </a:lnSpc>
        <a:spcBef>
          <a:spcPts val="1024"/>
        </a:spcBef>
        <a:buFont typeface="Arial" panose="020B0604020202020204" pitchFamily="34" charset="0"/>
        <a:buChar char="•"/>
        <a:defRPr sz="3685" kern="1200">
          <a:solidFill>
            <a:schemeClr val="tx1"/>
          </a:solidFill>
          <a:latin typeface="+mn-lt"/>
          <a:ea typeface="+mn-ea"/>
          <a:cs typeface="+mn-cs"/>
        </a:defRPr>
      </a:lvl8pPr>
      <a:lvl9pPr marL="7955829" indent="-467990" algn="l" defTabSz="1871960" rtl="0" eaLnBrk="1" latinLnBrk="0" hangingPunct="1">
        <a:lnSpc>
          <a:spcPct val="90000"/>
        </a:lnSpc>
        <a:spcBef>
          <a:spcPts val="1024"/>
        </a:spcBef>
        <a:buFont typeface="Arial" panose="020B0604020202020204" pitchFamily="34" charset="0"/>
        <a:buChar char="•"/>
        <a:defRPr sz="3685" kern="1200">
          <a:solidFill>
            <a:schemeClr val="tx1"/>
          </a:solidFill>
          <a:latin typeface="+mn-lt"/>
          <a:ea typeface="+mn-ea"/>
          <a:cs typeface="+mn-cs"/>
        </a:defRPr>
      </a:lvl9pPr>
    </p:bodyStyle>
    <p:otherStyle>
      <a:defPPr>
        <a:defRPr lang="en-US"/>
      </a:defPPr>
      <a:lvl1pPr marL="0" algn="l" defTabSz="1871960" rtl="0" eaLnBrk="1" latinLnBrk="0" hangingPunct="1">
        <a:defRPr sz="3685" kern="1200">
          <a:solidFill>
            <a:schemeClr val="tx1"/>
          </a:solidFill>
          <a:latin typeface="+mn-lt"/>
          <a:ea typeface="+mn-ea"/>
          <a:cs typeface="+mn-cs"/>
        </a:defRPr>
      </a:lvl1pPr>
      <a:lvl2pPr marL="935980" algn="l" defTabSz="1871960" rtl="0" eaLnBrk="1" latinLnBrk="0" hangingPunct="1">
        <a:defRPr sz="3685" kern="1200">
          <a:solidFill>
            <a:schemeClr val="tx1"/>
          </a:solidFill>
          <a:latin typeface="+mn-lt"/>
          <a:ea typeface="+mn-ea"/>
          <a:cs typeface="+mn-cs"/>
        </a:defRPr>
      </a:lvl2pPr>
      <a:lvl3pPr marL="1871960" algn="l" defTabSz="1871960" rtl="0" eaLnBrk="1" latinLnBrk="0" hangingPunct="1">
        <a:defRPr sz="3685" kern="1200">
          <a:solidFill>
            <a:schemeClr val="tx1"/>
          </a:solidFill>
          <a:latin typeface="+mn-lt"/>
          <a:ea typeface="+mn-ea"/>
          <a:cs typeface="+mn-cs"/>
        </a:defRPr>
      </a:lvl3pPr>
      <a:lvl4pPr marL="2807940" algn="l" defTabSz="1871960" rtl="0" eaLnBrk="1" latinLnBrk="0" hangingPunct="1">
        <a:defRPr sz="3685" kern="1200">
          <a:solidFill>
            <a:schemeClr val="tx1"/>
          </a:solidFill>
          <a:latin typeface="+mn-lt"/>
          <a:ea typeface="+mn-ea"/>
          <a:cs typeface="+mn-cs"/>
        </a:defRPr>
      </a:lvl4pPr>
      <a:lvl5pPr marL="3743919" algn="l" defTabSz="1871960" rtl="0" eaLnBrk="1" latinLnBrk="0" hangingPunct="1">
        <a:defRPr sz="3685" kern="1200">
          <a:solidFill>
            <a:schemeClr val="tx1"/>
          </a:solidFill>
          <a:latin typeface="+mn-lt"/>
          <a:ea typeface="+mn-ea"/>
          <a:cs typeface="+mn-cs"/>
        </a:defRPr>
      </a:lvl5pPr>
      <a:lvl6pPr marL="4679899" algn="l" defTabSz="1871960" rtl="0" eaLnBrk="1" latinLnBrk="0" hangingPunct="1">
        <a:defRPr sz="3685" kern="1200">
          <a:solidFill>
            <a:schemeClr val="tx1"/>
          </a:solidFill>
          <a:latin typeface="+mn-lt"/>
          <a:ea typeface="+mn-ea"/>
          <a:cs typeface="+mn-cs"/>
        </a:defRPr>
      </a:lvl6pPr>
      <a:lvl7pPr marL="5615879" algn="l" defTabSz="1871960" rtl="0" eaLnBrk="1" latinLnBrk="0" hangingPunct="1">
        <a:defRPr sz="3685" kern="1200">
          <a:solidFill>
            <a:schemeClr val="tx1"/>
          </a:solidFill>
          <a:latin typeface="+mn-lt"/>
          <a:ea typeface="+mn-ea"/>
          <a:cs typeface="+mn-cs"/>
        </a:defRPr>
      </a:lvl7pPr>
      <a:lvl8pPr marL="6551859" algn="l" defTabSz="1871960" rtl="0" eaLnBrk="1" latinLnBrk="0" hangingPunct="1">
        <a:defRPr sz="3685" kern="1200">
          <a:solidFill>
            <a:schemeClr val="tx1"/>
          </a:solidFill>
          <a:latin typeface="+mn-lt"/>
          <a:ea typeface="+mn-ea"/>
          <a:cs typeface="+mn-cs"/>
        </a:defRPr>
      </a:lvl8pPr>
      <a:lvl9pPr marL="7487839" algn="l" defTabSz="1871960" rtl="0" eaLnBrk="1" latinLnBrk="0" hangingPunct="1">
        <a:defRPr sz="36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17"/>
          <p:cNvSpPr/>
          <p:nvPr/>
        </p:nvSpPr>
        <p:spPr>
          <a:xfrm>
            <a:off x="0" y="-1"/>
            <a:ext cx="18722975" cy="4738687"/>
          </a:xfrm>
          <a:prstGeom prst="rect">
            <a:avLst/>
          </a:prstGeom>
          <a:solidFill>
            <a:srgbClr val="1968F4"/>
          </a:solidFill>
          <a:ln w="3810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376343" fontAlgn="auto">
              <a:spcBef>
                <a:spcPts val="0"/>
              </a:spcBef>
              <a:spcAft>
                <a:spcPts val="0"/>
              </a:spcAft>
              <a:defRPr/>
            </a:pPr>
            <a:endParaRPr lang="cs-CZ">
              <a:latin typeface="Arial" pitchFamily="34" charset="0"/>
              <a:cs typeface="Arial" pitchFamily="34" charset="0"/>
            </a:endParaRPr>
          </a:p>
        </p:txBody>
      </p:sp>
      <p:sp>
        <p:nvSpPr>
          <p:cNvPr id="10" name="TextovéPole 21"/>
          <p:cNvSpPr txBox="1">
            <a:spLocks noChangeArrowheads="1"/>
          </p:cNvSpPr>
          <p:nvPr/>
        </p:nvSpPr>
        <p:spPr bwMode="auto">
          <a:xfrm>
            <a:off x="717550" y="5088731"/>
            <a:ext cx="168592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700">
                <a:solidFill>
                  <a:schemeClr val="tx1"/>
                </a:solidFill>
                <a:latin typeface="Arial" panose="020B0604020202020204" pitchFamily="34" charset="0"/>
                <a:cs typeface="Arial" panose="020B0604020202020204" pitchFamily="34" charset="0"/>
              </a:defRPr>
            </a:lvl1pPr>
            <a:lvl2pPr marL="742950" indent="-285750" eaLnBrk="0" hangingPunct="0">
              <a:defRPr sz="4700">
                <a:solidFill>
                  <a:schemeClr val="tx1"/>
                </a:solidFill>
                <a:latin typeface="Arial" panose="020B0604020202020204" pitchFamily="34" charset="0"/>
                <a:cs typeface="Arial" panose="020B0604020202020204" pitchFamily="34" charset="0"/>
              </a:defRPr>
            </a:lvl2pPr>
            <a:lvl3pPr marL="1143000" indent="-228600" eaLnBrk="0" hangingPunct="0">
              <a:defRPr sz="4700">
                <a:solidFill>
                  <a:schemeClr val="tx1"/>
                </a:solidFill>
                <a:latin typeface="Arial" panose="020B0604020202020204" pitchFamily="34" charset="0"/>
                <a:cs typeface="Arial" panose="020B0604020202020204" pitchFamily="34" charset="0"/>
              </a:defRPr>
            </a:lvl3pPr>
            <a:lvl4pPr marL="1600200" indent="-228600" eaLnBrk="0" hangingPunct="0">
              <a:defRPr sz="4700">
                <a:solidFill>
                  <a:schemeClr val="tx1"/>
                </a:solidFill>
                <a:latin typeface="Arial" panose="020B0604020202020204" pitchFamily="34" charset="0"/>
                <a:cs typeface="Arial" panose="020B0604020202020204" pitchFamily="34" charset="0"/>
              </a:defRPr>
            </a:lvl4pPr>
            <a:lvl5pPr marL="2057400" indent="-228600" eaLnBrk="0" hangingPunct="0">
              <a:defRPr sz="4700">
                <a:solidFill>
                  <a:schemeClr val="tx1"/>
                </a:solidFill>
                <a:latin typeface="Arial" panose="020B0604020202020204" pitchFamily="34" charset="0"/>
                <a:cs typeface="Arial" panose="020B0604020202020204" pitchFamily="34" charset="0"/>
              </a:defRPr>
            </a:lvl5pPr>
            <a:lvl6pPr marL="25146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6pPr>
            <a:lvl7pPr marL="29718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7pPr>
            <a:lvl8pPr marL="34290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8pPr>
            <a:lvl9pPr marL="38862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9pPr>
          </a:lstStyle>
          <a:p>
            <a:pPr algn="just" eaLnBrk="1" hangingPunct="1"/>
            <a:r>
              <a:rPr lang="cs-CZ" sz="3300" b="1" dirty="0">
                <a:solidFill>
                  <a:srgbClr val="1968F4"/>
                </a:solidFill>
              </a:rPr>
              <a:t>| Úvod </a:t>
            </a:r>
            <a:r>
              <a:rPr lang="en-US" sz="3300" b="1" dirty="0">
                <a:solidFill>
                  <a:srgbClr val="1968F4"/>
                </a:solidFill>
              </a:rPr>
              <a:t>[</a:t>
            </a:r>
            <a:r>
              <a:rPr lang="cs-CZ" sz="3300" b="1" dirty="0">
                <a:solidFill>
                  <a:srgbClr val="1968F4"/>
                </a:solidFill>
              </a:rPr>
              <a:t>velikost: 33 b.</a:t>
            </a:r>
            <a:r>
              <a:rPr lang="en-US" sz="3300" b="1" dirty="0">
                <a:solidFill>
                  <a:srgbClr val="1968F4"/>
                </a:solidFill>
              </a:rPr>
              <a:t>]</a:t>
            </a:r>
            <a:endParaRPr lang="cs-CZ" sz="3300" b="1" dirty="0">
              <a:solidFill>
                <a:srgbClr val="1968F4"/>
              </a:solidFill>
            </a:endParaRPr>
          </a:p>
          <a:p>
            <a:pPr algn="just" eaLnBrk="1" hangingPunct="1">
              <a:spcBef>
                <a:spcPts val="1200"/>
              </a:spcBef>
            </a:pPr>
            <a:endParaRPr lang="cs-CZ" sz="1500" dirty="0"/>
          </a:p>
          <a:p>
            <a:pPr algn="just" eaLnBrk="1" hangingPunct="1">
              <a:spcBef>
                <a:spcPts val="1200"/>
              </a:spcBef>
            </a:pPr>
            <a:r>
              <a:rPr lang="en-GB" sz="2300" dirty="0"/>
              <a:t>[</a:t>
            </a:r>
            <a:r>
              <a:rPr lang="cs-CZ" sz="2300" dirty="0"/>
              <a:t>velikost</a:t>
            </a:r>
            <a:r>
              <a:rPr lang="en-GB" sz="2300" dirty="0"/>
              <a:t>: </a:t>
            </a:r>
            <a:r>
              <a:rPr lang="cs-CZ" sz="2300" dirty="0"/>
              <a:t>23 b</a:t>
            </a:r>
            <a:r>
              <a:rPr lang="en-GB" sz="2300" dirty="0"/>
              <a:t>.] </a:t>
            </a:r>
            <a:r>
              <a:rPr lang="cs-CZ" sz="2300" dirty="0"/>
              <a:t>  </a:t>
            </a:r>
            <a:r>
              <a:rPr lang="en-GB" sz="2300" dirty="0" err="1"/>
              <a:t>Irit</a:t>
            </a:r>
            <a:r>
              <a:rPr lang="en-GB" sz="2300" dirty="0"/>
              <a:t> prat </a:t>
            </a:r>
            <a:r>
              <a:rPr lang="en-GB" sz="2300" dirty="0" err="1"/>
              <a:t>alis</a:t>
            </a:r>
            <a:r>
              <a:rPr lang="en-GB" sz="2300" dirty="0"/>
              <a:t> </a:t>
            </a:r>
            <a:r>
              <a:rPr lang="en-GB" sz="2300" dirty="0" err="1"/>
              <a:t>acidunt</a:t>
            </a:r>
            <a:r>
              <a:rPr lang="en-GB" sz="2300" dirty="0"/>
              <a:t> </a:t>
            </a:r>
            <a:r>
              <a:rPr lang="en-GB" sz="2300" dirty="0" err="1"/>
              <a:t>landiat</a:t>
            </a:r>
            <a:r>
              <a:rPr lang="en-GB" sz="2300" dirty="0"/>
              <a:t> la </a:t>
            </a:r>
            <a:r>
              <a:rPr lang="en-GB" sz="2300" dirty="0" err="1"/>
              <a:t>facilit</a:t>
            </a:r>
            <a:r>
              <a:rPr lang="en-GB" sz="2300" dirty="0"/>
              <a:t> in vent </a:t>
            </a:r>
            <a:r>
              <a:rPr lang="en-GB" sz="2300" dirty="0" err="1"/>
              <a:t>nulla</a:t>
            </a:r>
            <a:r>
              <a:rPr lang="en-GB" sz="2300" dirty="0"/>
              <a:t> </a:t>
            </a:r>
            <a:r>
              <a:rPr lang="en-GB" sz="2300" dirty="0" err="1"/>
              <a:t>feum</a:t>
            </a:r>
            <a:r>
              <a:rPr lang="en-GB" sz="2300" dirty="0"/>
              <a:t> </a:t>
            </a:r>
            <a:r>
              <a:rPr lang="en-GB" sz="2300" dirty="0" err="1"/>
              <a:t>quat</a:t>
            </a:r>
            <a:r>
              <a:rPr lang="en-GB" sz="2300" dirty="0"/>
              <a:t> </a:t>
            </a:r>
            <a:r>
              <a:rPr lang="en-GB" sz="2300" dirty="0" err="1"/>
              <a:t>vel</a:t>
            </a:r>
            <a:r>
              <a:rPr lang="en-GB" sz="2300" dirty="0"/>
              <a:t> </a:t>
            </a:r>
            <a:r>
              <a:rPr lang="en-GB" sz="2300" dirty="0" err="1"/>
              <a:t>ute</a:t>
            </a:r>
            <a:r>
              <a:rPr lang="en-GB" sz="2300" dirty="0"/>
              <a:t> </a:t>
            </a:r>
            <a:r>
              <a:rPr lang="en-GB" sz="2300" dirty="0" err="1"/>
              <a:t>dolore</a:t>
            </a:r>
            <a:r>
              <a:rPr lang="en-GB" sz="2300" dirty="0"/>
              <a:t> do </a:t>
            </a:r>
            <a:r>
              <a:rPr lang="en-GB" sz="2300" dirty="0" err="1"/>
              <a:t>coreetuerit</a:t>
            </a:r>
            <a:r>
              <a:rPr lang="en-GB" sz="2300" dirty="0"/>
              <a:t> </a:t>
            </a:r>
            <a:r>
              <a:rPr lang="en-GB" sz="2300" dirty="0" err="1"/>
              <a:t>er</a:t>
            </a:r>
            <a:r>
              <a:rPr lang="en-GB" sz="2300" dirty="0"/>
              <a:t> </a:t>
            </a:r>
            <a:r>
              <a:rPr lang="en-GB" sz="2300" dirty="0" err="1"/>
              <a:t>summodions</a:t>
            </a:r>
            <a:r>
              <a:rPr lang="en-GB" sz="2300" dirty="0"/>
              <a:t> </a:t>
            </a:r>
            <a:r>
              <a:rPr lang="en-GB" sz="2300" dirty="0" err="1"/>
              <a:t>nullaore</a:t>
            </a:r>
            <a:r>
              <a:rPr lang="en-GB" sz="2300" dirty="0"/>
              <a:t> magna </a:t>
            </a:r>
            <a:r>
              <a:rPr lang="en-GB" sz="2300" dirty="0" err="1"/>
              <a:t>feuiscipis</a:t>
            </a:r>
            <a:r>
              <a:rPr lang="en-GB" sz="2300" dirty="0"/>
              <a:t> nit </a:t>
            </a:r>
            <a:r>
              <a:rPr lang="en-GB" sz="2300" dirty="0" err="1"/>
              <a:t>adiam</a:t>
            </a:r>
            <a:r>
              <a:rPr lang="en-GB" sz="2300" dirty="0"/>
              <a:t> </a:t>
            </a:r>
            <a:r>
              <a:rPr lang="en-GB" sz="2300" dirty="0" err="1"/>
              <a:t>vullum</a:t>
            </a:r>
            <a:r>
              <a:rPr lang="en-GB" sz="2300" dirty="0"/>
              <a:t> </a:t>
            </a:r>
            <a:r>
              <a:rPr lang="en-GB" sz="2300" dirty="0" err="1"/>
              <a:t>dio</a:t>
            </a:r>
            <a:r>
              <a:rPr lang="en-GB" sz="2300" dirty="0"/>
              <a:t> </a:t>
            </a:r>
            <a:r>
              <a:rPr lang="en-GB" sz="2300" dirty="0" err="1"/>
              <a:t>conullan</a:t>
            </a:r>
            <a:r>
              <a:rPr lang="en-GB" sz="2300" dirty="0"/>
              <a:t> </a:t>
            </a:r>
            <a:r>
              <a:rPr lang="en-GB" sz="2300" dirty="0" err="1"/>
              <a:t>ut</a:t>
            </a:r>
            <a:r>
              <a:rPr lang="en-GB" sz="2300" dirty="0"/>
              <a:t> </a:t>
            </a:r>
            <a:r>
              <a:rPr lang="en-GB" sz="2300" dirty="0" err="1"/>
              <a:t>veraesendiam</a:t>
            </a:r>
            <a:r>
              <a:rPr lang="en-GB" sz="2300" dirty="0"/>
              <a:t> non </a:t>
            </a:r>
            <a:r>
              <a:rPr lang="en-GB" sz="2300" dirty="0" err="1"/>
              <a:t>vullumsan</a:t>
            </a:r>
            <a:r>
              <a:rPr lang="en-GB" sz="2300" dirty="0"/>
              <a:t> </a:t>
            </a:r>
            <a:r>
              <a:rPr lang="en-GB" sz="2300" dirty="0" err="1"/>
              <a:t>volor</a:t>
            </a:r>
            <a:r>
              <a:rPr lang="en-GB" sz="2300" dirty="0"/>
              <a:t> am </a:t>
            </a:r>
            <a:r>
              <a:rPr lang="en-GB" sz="2300" dirty="0" err="1"/>
              <a:t>iuscipis</a:t>
            </a:r>
            <a:r>
              <a:rPr lang="en-GB" sz="2300" dirty="0"/>
              <a:t> </a:t>
            </a:r>
            <a:r>
              <a:rPr lang="en-GB" sz="2300" dirty="0" err="1"/>
              <a:t>etum</a:t>
            </a:r>
            <a:r>
              <a:rPr lang="en-GB" sz="2300" dirty="0"/>
              <a:t> </a:t>
            </a:r>
            <a:r>
              <a:rPr lang="en-GB" sz="2300" dirty="0" err="1"/>
              <a:t>vel</a:t>
            </a:r>
            <a:r>
              <a:rPr lang="en-GB" sz="2300" dirty="0"/>
              <a:t> </a:t>
            </a:r>
            <a:r>
              <a:rPr lang="en-GB" sz="2300" dirty="0" err="1"/>
              <a:t>er</a:t>
            </a:r>
            <a:r>
              <a:rPr lang="en-GB" sz="2300" dirty="0"/>
              <a:t> </a:t>
            </a:r>
            <a:r>
              <a:rPr lang="en-GB" sz="2300" dirty="0" err="1"/>
              <a:t>susto</a:t>
            </a:r>
            <a:r>
              <a:rPr lang="en-GB" sz="2300" dirty="0"/>
              <a:t> </a:t>
            </a:r>
            <a:r>
              <a:rPr lang="en-GB" sz="2300" dirty="0" err="1"/>
              <a:t>dolore</a:t>
            </a:r>
            <a:r>
              <a:rPr lang="en-GB" sz="2300" dirty="0"/>
              <a:t> del</a:t>
            </a:r>
            <a:r>
              <a:rPr lang="cs-CZ" sz="2300" dirty="0"/>
              <a:t>.</a:t>
            </a:r>
          </a:p>
          <a:p>
            <a:pPr algn="just" eaLnBrk="1" hangingPunct="1">
              <a:spcBef>
                <a:spcPts val="1200"/>
              </a:spcBef>
            </a:pPr>
            <a:r>
              <a:rPr lang="en-GB" sz="2300" dirty="0" err="1"/>
              <a:t>Irit</a:t>
            </a:r>
            <a:r>
              <a:rPr lang="en-GB" sz="2300" dirty="0"/>
              <a:t> prat </a:t>
            </a:r>
            <a:r>
              <a:rPr lang="en-GB" sz="2300" dirty="0" err="1"/>
              <a:t>alis</a:t>
            </a:r>
            <a:r>
              <a:rPr lang="en-GB" sz="2300" dirty="0"/>
              <a:t> </a:t>
            </a:r>
            <a:r>
              <a:rPr lang="en-GB" sz="2300" dirty="0" err="1"/>
              <a:t>acidunt</a:t>
            </a:r>
            <a:r>
              <a:rPr lang="en-GB" sz="2300" dirty="0"/>
              <a:t> </a:t>
            </a:r>
            <a:r>
              <a:rPr lang="en-GB" sz="2300" dirty="0" err="1"/>
              <a:t>landiat</a:t>
            </a:r>
            <a:r>
              <a:rPr lang="en-GB" sz="2300" dirty="0"/>
              <a:t> la </a:t>
            </a:r>
            <a:r>
              <a:rPr lang="en-GB" sz="2300" dirty="0" err="1"/>
              <a:t>facilit</a:t>
            </a:r>
            <a:r>
              <a:rPr lang="en-GB" sz="2300" dirty="0"/>
              <a:t> in vent </a:t>
            </a:r>
            <a:r>
              <a:rPr lang="en-GB" sz="2300" dirty="0" err="1"/>
              <a:t>nulla</a:t>
            </a:r>
            <a:r>
              <a:rPr lang="en-GB" sz="2300" dirty="0"/>
              <a:t> </a:t>
            </a:r>
            <a:r>
              <a:rPr lang="en-GB" sz="2300" dirty="0" err="1"/>
              <a:t>feum</a:t>
            </a:r>
            <a:r>
              <a:rPr lang="en-GB" sz="2300" dirty="0"/>
              <a:t> </a:t>
            </a:r>
            <a:r>
              <a:rPr lang="en-GB" sz="2300" dirty="0" err="1"/>
              <a:t>quat</a:t>
            </a:r>
            <a:r>
              <a:rPr lang="en-GB" sz="2300" dirty="0"/>
              <a:t> </a:t>
            </a:r>
            <a:r>
              <a:rPr lang="en-GB" sz="2300" dirty="0" err="1"/>
              <a:t>vel</a:t>
            </a:r>
            <a:r>
              <a:rPr lang="en-GB" sz="2300" dirty="0"/>
              <a:t> </a:t>
            </a:r>
            <a:r>
              <a:rPr lang="en-GB" sz="2300" dirty="0" err="1"/>
              <a:t>ute</a:t>
            </a:r>
            <a:r>
              <a:rPr lang="en-GB" sz="2300" dirty="0"/>
              <a:t> </a:t>
            </a:r>
            <a:r>
              <a:rPr lang="en-GB" sz="2300" dirty="0" err="1"/>
              <a:t>dolore</a:t>
            </a:r>
            <a:r>
              <a:rPr lang="en-GB" sz="2300" dirty="0"/>
              <a:t> do </a:t>
            </a:r>
            <a:r>
              <a:rPr lang="en-GB" sz="2300" dirty="0" err="1"/>
              <a:t>coreetuerit</a:t>
            </a:r>
            <a:r>
              <a:rPr lang="en-GB" sz="2300" dirty="0"/>
              <a:t> </a:t>
            </a:r>
            <a:r>
              <a:rPr lang="en-GB" sz="2300" dirty="0" err="1"/>
              <a:t>er</a:t>
            </a:r>
            <a:r>
              <a:rPr lang="en-GB" sz="2300" dirty="0"/>
              <a:t> </a:t>
            </a:r>
            <a:r>
              <a:rPr lang="en-GB" sz="2300" dirty="0" err="1"/>
              <a:t>summodions</a:t>
            </a:r>
            <a:r>
              <a:rPr lang="en-GB" sz="2300" dirty="0"/>
              <a:t> </a:t>
            </a:r>
            <a:r>
              <a:rPr lang="en-GB" sz="2300" dirty="0" err="1"/>
              <a:t>nullaore</a:t>
            </a:r>
            <a:r>
              <a:rPr lang="en-GB" sz="2300" dirty="0"/>
              <a:t> magna </a:t>
            </a:r>
            <a:r>
              <a:rPr lang="en-GB" sz="2300" dirty="0" err="1"/>
              <a:t>feuiscipis</a:t>
            </a:r>
            <a:r>
              <a:rPr lang="en-GB" sz="2300" dirty="0"/>
              <a:t> nit </a:t>
            </a:r>
            <a:r>
              <a:rPr lang="en-GB" sz="2300" dirty="0" err="1"/>
              <a:t>adiam</a:t>
            </a:r>
            <a:r>
              <a:rPr lang="en-GB" sz="2300" dirty="0"/>
              <a:t> </a:t>
            </a:r>
            <a:r>
              <a:rPr lang="en-GB" sz="2300" dirty="0" err="1"/>
              <a:t>vullum</a:t>
            </a:r>
            <a:r>
              <a:rPr lang="en-GB" sz="2300" dirty="0"/>
              <a:t> </a:t>
            </a:r>
            <a:r>
              <a:rPr lang="en-GB" sz="2300" dirty="0" err="1"/>
              <a:t>dio</a:t>
            </a:r>
            <a:r>
              <a:rPr lang="en-GB" sz="2300" dirty="0"/>
              <a:t> </a:t>
            </a:r>
            <a:r>
              <a:rPr lang="en-GB" sz="2300" dirty="0" err="1"/>
              <a:t>conullan</a:t>
            </a:r>
            <a:r>
              <a:rPr lang="en-GB" sz="2300" dirty="0"/>
              <a:t> </a:t>
            </a:r>
            <a:r>
              <a:rPr lang="en-GB" sz="2300" dirty="0" err="1"/>
              <a:t>ut</a:t>
            </a:r>
            <a:r>
              <a:rPr lang="en-GB" sz="2300" dirty="0"/>
              <a:t> </a:t>
            </a:r>
            <a:r>
              <a:rPr lang="en-GB" sz="2300" dirty="0" err="1"/>
              <a:t>veraesendiam</a:t>
            </a:r>
            <a:r>
              <a:rPr lang="en-GB" sz="2300" dirty="0"/>
              <a:t> non </a:t>
            </a:r>
            <a:r>
              <a:rPr lang="en-GB" sz="2300" dirty="0" err="1"/>
              <a:t>vullumsan</a:t>
            </a:r>
            <a:r>
              <a:rPr lang="en-GB" sz="2300" dirty="0"/>
              <a:t> </a:t>
            </a:r>
            <a:r>
              <a:rPr lang="en-GB" sz="2300" dirty="0" err="1"/>
              <a:t>volor</a:t>
            </a:r>
            <a:r>
              <a:rPr lang="en-GB" sz="2300" dirty="0"/>
              <a:t> am </a:t>
            </a:r>
            <a:r>
              <a:rPr lang="en-GB" sz="2300" dirty="0" err="1"/>
              <a:t>iuscipis</a:t>
            </a:r>
            <a:r>
              <a:rPr lang="en-GB" sz="2300" dirty="0"/>
              <a:t> </a:t>
            </a:r>
            <a:r>
              <a:rPr lang="en-GB" sz="2300" dirty="0" err="1"/>
              <a:t>etum</a:t>
            </a:r>
            <a:r>
              <a:rPr lang="en-GB" sz="2300" dirty="0"/>
              <a:t> </a:t>
            </a:r>
            <a:r>
              <a:rPr lang="en-GB" sz="2300" dirty="0" err="1"/>
              <a:t>vel</a:t>
            </a:r>
            <a:r>
              <a:rPr lang="en-GB" sz="2300" dirty="0"/>
              <a:t> </a:t>
            </a:r>
            <a:r>
              <a:rPr lang="en-GB" sz="2300" dirty="0" err="1"/>
              <a:t>er</a:t>
            </a:r>
            <a:r>
              <a:rPr lang="en-GB" sz="2300" dirty="0"/>
              <a:t> </a:t>
            </a:r>
            <a:r>
              <a:rPr lang="en-GB" sz="2300" dirty="0" err="1"/>
              <a:t>susto</a:t>
            </a:r>
            <a:r>
              <a:rPr lang="en-GB" sz="2300" dirty="0"/>
              <a:t> </a:t>
            </a:r>
            <a:r>
              <a:rPr lang="en-GB" sz="2300" dirty="0" err="1"/>
              <a:t>dolore</a:t>
            </a:r>
            <a:r>
              <a:rPr lang="en-GB" sz="2300" dirty="0"/>
              <a:t> del.</a:t>
            </a:r>
            <a:endParaRPr lang="cs-CZ" sz="2300" dirty="0"/>
          </a:p>
        </p:txBody>
      </p:sp>
      <p:sp>
        <p:nvSpPr>
          <p:cNvPr id="11" name="TextovéPole 22"/>
          <p:cNvSpPr txBox="1">
            <a:spLocks noChangeArrowheads="1"/>
          </p:cNvSpPr>
          <p:nvPr/>
        </p:nvSpPr>
        <p:spPr bwMode="auto">
          <a:xfrm>
            <a:off x="717549" y="8147050"/>
            <a:ext cx="13644563"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700">
                <a:solidFill>
                  <a:schemeClr val="tx1"/>
                </a:solidFill>
                <a:latin typeface="Arial" panose="020B0604020202020204" pitchFamily="34" charset="0"/>
                <a:cs typeface="Arial" panose="020B0604020202020204" pitchFamily="34" charset="0"/>
              </a:defRPr>
            </a:lvl1pPr>
            <a:lvl2pPr marL="742950" indent="-285750" eaLnBrk="0" hangingPunct="0">
              <a:defRPr sz="4700">
                <a:solidFill>
                  <a:schemeClr val="tx1"/>
                </a:solidFill>
                <a:latin typeface="Arial" panose="020B0604020202020204" pitchFamily="34" charset="0"/>
                <a:cs typeface="Arial" panose="020B0604020202020204" pitchFamily="34" charset="0"/>
              </a:defRPr>
            </a:lvl2pPr>
            <a:lvl3pPr marL="1143000" indent="-228600" eaLnBrk="0" hangingPunct="0">
              <a:defRPr sz="4700">
                <a:solidFill>
                  <a:schemeClr val="tx1"/>
                </a:solidFill>
                <a:latin typeface="Arial" panose="020B0604020202020204" pitchFamily="34" charset="0"/>
                <a:cs typeface="Arial" panose="020B0604020202020204" pitchFamily="34" charset="0"/>
              </a:defRPr>
            </a:lvl3pPr>
            <a:lvl4pPr marL="1600200" indent="-228600" eaLnBrk="0" hangingPunct="0">
              <a:defRPr sz="4700">
                <a:solidFill>
                  <a:schemeClr val="tx1"/>
                </a:solidFill>
                <a:latin typeface="Arial" panose="020B0604020202020204" pitchFamily="34" charset="0"/>
                <a:cs typeface="Arial" panose="020B0604020202020204" pitchFamily="34" charset="0"/>
              </a:defRPr>
            </a:lvl4pPr>
            <a:lvl5pPr marL="2057400" indent="-228600" eaLnBrk="0" hangingPunct="0">
              <a:defRPr sz="4700">
                <a:solidFill>
                  <a:schemeClr val="tx1"/>
                </a:solidFill>
                <a:latin typeface="Arial" panose="020B0604020202020204" pitchFamily="34" charset="0"/>
                <a:cs typeface="Arial" panose="020B0604020202020204" pitchFamily="34" charset="0"/>
              </a:defRPr>
            </a:lvl5pPr>
            <a:lvl6pPr marL="25146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6pPr>
            <a:lvl7pPr marL="29718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7pPr>
            <a:lvl8pPr marL="34290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8pPr>
            <a:lvl9pPr marL="38862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9pPr>
          </a:lstStyle>
          <a:p>
            <a:pPr algn="just" eaLnBrk="1" hangingPunct="1"/>
            <a:r>
              <a:rPr lang="cs-CZ" sz="3300" b="1" dirty="0">
                <a:solidFill>
                  <a:srgbClr val="1968F4"/>
                </a:solidFill>
              </a:rPr>
              <a:t>| Metody </a:t>
            </a:r>
            <a:r>
              <a:rPr lang="en-US" sz="3300" b="1" dirty="0">
                <a:solidFill>
                  <a:srgbClr val="1968F4"/>
                </a:solidFill>
              </a:rPr>
              <a:t>[</a:t>
            </a:r>
            <a:r>
              <a:rPr lang="cs-CZ" sz="3300" b="1" dirty="0">
                <a:solidFill>
                  <a:srgbClr val="1968F4"/>
                </a:solidFill>
              </a:rPr>
              <a:t>velikost: 33 b.</a:t>
            </a:r>
            <a:r>
              <a:rPr lang="en-US" sz="3300" b="1" dirty="0">
                <a:solidFill>
                  <a:srgbClr val="1968F4"/>
                </a:solidFill>
              </a:rPr>
              <a:t>]</a:t>
            </a:r>
            <a:endParaRPr lang="cs-CZ" sz="3300" b="1" dirty="0">
              <a:solidFill>
                <a:srgbClr val="1968F4"/>
              </a:solidFill>
            </a:endParaRPr>
          </a:p>
          <a:p>
            <a:pPr algn="just" eaLnBrk="1" hangingPunct="1">
              <a:spcBef>
                <a:spcPts val="1200"/>
              </a:spcBef>
            </a:pPr>
            <a:endParaRPr lang="cs-CZ" sz="1500" dirty="0"/>
          </a:p>
          <a:p>
            <a:pPr algn="just" eaLnBrk="1" hangingPunct="1">
              <a:spcBef>
                <a:spcPts val="1200"/>
              </a:spcBef>
              <a:buClr>
                <a:srgbClr val="0087C7"/>
              </a:buClr>
            </a:pPr>
            <a:r>
              <a:rPr lang="en-GB" sz="2300" dirty="0"/>
              <a:t>[</a:t>
            </a:r>
            <a:r>
              <a:rPr lang="cs-CZ" sz="2300" dirty="0"/>
              <a:t>velikost</a:t>
            </a:r>
            <a:r>
              <a:rPr lang="en-GB" sz="2300" dirty="0"/>
              <a:t>: </a:t>
            </a:r>
            <a:r>
              <a:rPr lang="cs-CZ" sz="2300" dirty="0"/>
              <a:t>23 b</a:t>
            </a:r>
            <a:r>
              <a:rPr lang="en-GB" sz="2300" dirty="0"/>
              <a:t>.] </a:t>
            </a:r>
            <a:r>
              <a:rPr lang="cs-CZ" sz="2300" dirty="0"/>
              <a:t>  </a:t>
            </a:r>
            <a:r>
              <a:rPr lang="en-GB" sz="2300" dirty="0" err="1"/>
              <a:t>Irit</a:t>
            </a:r>
            <a:r>
              <a:rPr lang="en-GB" sz="2300" dirty="0"/>
              <a:t> prat </a:t>
            </a:r>
            <a:r>
              <a:rPr lang="en-GB" sz="2300" dirty="0" err="1"/>
              <a:t>alis</a:t>
            </a:r>
            <a:r>
              <a:rPr lang="en-GB" sz="2300" dirty="0"/>
              <a:t> </a:t>
            </a:r>
            <a:r>
              <a:rPr lang="en-GB" sz="2300" dirty="0" err="1"/>
              <a:t>acidunt</a:t>
            </a:r>
            <a:r>
              <a:rPr lang="en-GB" sz="2300" dirty="0"/>
              <a:t> </a:t>
            </a:r>
            <a:r>
              <a:rPr lang="en-GB" sz="2300" dirty="0" err="1"/>
              <a:t>landiat</a:t>
            </a:r>
            <a:r>
              <a:rPr lang="en-GB" sz="2300" dirty="0"/>
              <a:t> la </a:t>
            </a:r>
            <a:r>
              <a:rPr lang="en-GB" sz="2300" dirty="0" err="1"/>
              <a:t>facilit</a:t>
            </a:r>
            <a:r>
              <a:rPr lang="en-GB" sz="2300" dirty="0"/>
              <a:t> in vent </a:t>
            </a:r>
            <a:r>
              <a:rPr lang="en-GB" sz="2300" dirty="0" err="1"/>
              <a:t>nulla</a:t>
            </a:r>
            <a:r>
              <a:rPr lang="en-GB" sz="2300" dirty="0"/>
              <a:t> </a:t>
            </a:r>
            <a:r>
              <a:rPr lang="en-GB" sz="2300" dirty="0" err="1"/>
              <a:t>feum</a:t>
            </a:r>
            <a:r>
              <a:rPr lang="en-GB" sz="2300" dirty="0"/>
              <a:t> </a:t>
            </a:r>
            <a:r>
              <a:rPr lang="en-GB" sz="2300" dirty="0" err="1"/>
              <a:t>quat</a:t>
            </a:r>
            <a:r>
              <a:rPr lang="en-GB" sz="2300" dirty="0"/>
              <a:t> </a:t>
            </a:r>
            <a:r>
              <a:rPr lang="en-GB" sz="2300" dirty="0" err="1"/>
              <a:t>vel</a:t>
            </a:r>
            <a:r>
              <a:rPr lang="en-GB" sz="2300" dirty="0"/>
              <a:t> </a:t>
            </a:r>
            <a:r>
              <a:rPr lang="en-GB" sz="2300" dirty="0" err="1"/>
              <a:t>ute</a:t>
            </a:r>
            <a:r>
              <a:rPr lang="en-GB" sz="2300" dirty="0"/>
              <a:t> </a:t>
            </a:r>
            <a:r>
              <a:rPr lang="en-GB" sz="2300" dirty="0" err="1"/>
              <a:t>dolore</a:t>
            </a:r>
            <a:r>
              <a:rPr lang="en-GB" sz="2300" dirty="0"/>
              <a:t> do </a:t>
            </a:r>
            <a:r>
              <a:rPr lang="en-GB" sz="2300" dirty="0" err="1"/>
              <a:t>coreetuerit</a:t>
            </a:r>
            <a:r>
              <a:rPr lang="en-GB" sz="2300" dirty="0"/>
              <a:t> </a:t>
            </a:r>
            <a:r>
              <a:rPr lang="en-GB" sz="2300" dirty="0" err="1"/>
              <a:t>er</a:t>
            </a:r>
            <a:r>
              <a:rPr lang="en-GB" sz="2300" dirty="0"/>
              <a:t> </a:t>
            </a:r>
            <a:r>
              <a:rPr lang="en-GB" sz="2300" dirty="0" err="1"/>
              <a:t>summodions</a:t>
            </a:r>
            <a:r>
              <a:rPr lang="en-GB" sz="2300" dirty="0"/>
              <a:t> </a:t>
            </a:r>
            <a:r>
              <a:rPr lang="en-GB" sz="2300" dirty="0" err="1"/>
              <a:t>nullaore</a:t>
            </a:r>
            <a:r>
              <a:rPr lang="en-GB" sz="2300" dirty="0"/>
              <a:t> magna </a:t>
            </a:r>
            <a:r>
              <a:rPr lang="en-GB" sz="2300" dirty="0" err="1"/>
              <a:t>feuiscipis</a:t>
            </a:r>
            <a:r>
              <a:rPr lang="en-GB" sz="2300" dirty="0"/>
              <a:t> nit </a:t>
            </a:r>
            <a:r>
              <a:rPr lang="en-GB" sz="2300" dirty="0" err="1"/>
              <a:t>adiam</a:t>
            </a:r>
            <a:r>
              <a:rPr lang="en-GB" sz="2300" dirty="0"/>
              <a:t> </a:t>
            </a:r>
            <a:r>
              <a:rPr lang="en-GB" sz="2300" dirty="0" err="1"/>
              <a:t>vullum</a:t>
            </a:r>
            <a:r>
              <a:rPr lang="en-GB" sz="2300" dirty="0"/>
              <a:t> </a:t>
            </a:r>
            <a:r>
              <a:rPr lang="en-GB" sz="2300" dirty="0" err="1"/>
              <a:t>dio</a:t>
            </a:r>
            <a:r>
              <a:rPr lang="en-GB" sz="2300" dirty="0"/>
              <a:t> </a:t>
            </a:r>
            <a:r>
              <a:rPr lang="en-GB" sz="2300" dirty="0" err="1"/>
              <a:t>conullan</a:t>
            </a:r>
            <a:r>
              <a:rPr lang="en-GB" sz="2300" dirty="0"/>
              <a:t> </a:t>
            </a:r>
            <a:r>
              <a:rPr lang="en-GB" sz="2300" dirty="0" err="1"/>
              <a:t>ut</a:t>
            </a:r>
            <a:r>
              <a:rPr lang="en-GB" sz="2300" dirty="0"/>
              <a:t> </a:t>
            </a:r>
            <a:r>
              <a:rPr lang="en-GB" sz="2300" dirty="0" err="1"/>
              <a:t>veraesendiam</a:t>
            </a:r>
            <a:r>
              <a:rPr lang="en-GB" sz="2300" dirty="0"/>
              <a:t> non </a:t>
            </a:r>
            <a:r>
              <a:rPr lang="en-GB" sz="2300" dirty="0" err="1"/>
              <a:t>vullumsan</a:t>
            </a:r>
            <a:r>
              <a:rPr lang="en-GB" sz="2300" dirty="0"/>
              <a:t> </a:t>
            </a:r>
            <a:r>
              <a:rPr lang="en-GB" sz="2300" dirty="0" err="1"/>
              <a:t>volor</a:t>
            </a:r>
            <a:r>
              <a:rPr lang="en-GB" sz="2300" dirty="0"/>
              <a:t> am </a:t>
            </a:r>
            <a:r>
              <a:rPr lang="en-GB" sz="2300" dirty="0" err="1"/>
              <a:t>iuscipis</a:t>
            </a:r>
            <a:r>
              <a:rPr lang="en-GB" sz="2300" dirty="0"/>
              <a:t> </a:t>
            </a:r>
            <a:r>
              <a:rPr lang="en-GB" sz="2300" dirty="0" err="1"/>
              <a:t>etum</a:t>
            </a:r>
            <a:r>
              <a:rPr lang="en-GB" sz="2300" dirty="0"/>
              <a:t> </a:t>
            </a:r>
            <a:r>
              <a:rPr lang="en-GB" sz="2300" dirty="0" err="1"/>
              <a:t>vel</a:t>
            </a:r>
            <a:r>
              <a:rPr lang="en-GB" sz="2300" dirty="0"/>
              <a:t> </a:t>
            </a:r>
            <a:r>
              <a:rPr lang="en-GB" sz="2300" dirty="0" err="1"/>
              <a:t>er</a:t>
            </a:r>
            <a:r>
              <a:rPr lang="en-GB" sz="2300" dirty="0"/>
              <a:t> </a:t>
            </a:r>
            <a:r>
              <a:rPr lang="en-GB" sz="2300" dirty="0" err="1"/>
              <a:t>susto</a:t>
            </a:r>
            <a:r>
              <a:rPr lang="en-GB" sz="2300" dirty="0"/>
              <a:t> </a:t>
            </a:r>
            <a:r>
              <a:rPr lang="en-GB" sz="2300" dirty="0" err="1"/>
              <a:t>dolore</a:t>
            </a:r>
            <a:r>
              <a:rPr lang="en-GB" sz="2300" dirty="0"/>
              <a:t> del</a:t>
            </a:r>
            <a:r>
              <a:rPr lang="cs-CZ" sz="2300" dirty="0"/>
              <a:t>.</a:t>
            </a:r>
          </a:p>
          <a:p>
            <a:pPr algn="just" eaLnBrk="1" hangingPunct="1">
              <a:spcBef>
                <a:spcPts val="1200"/>
              </a:spcBef>
              <a:buClr>
                <a:srgbClr val="223B8F"/>
              </a:buClr>
              <a:buSzPct val="130000"/>
              <a:buFont typeface="Wingdings" panose="05000000000000000000" pitchFamily="2" charset="2"/>
              <a:buChar char="§"/>
            </a:pPr>
            <a:r>
              <a:rPr lang="cs-CZ" sz="2300" dirty="0"/>
              <a:t> </a:t>
            </a:r>
            <a:r>
              <a:rPr lang="en-GB" sz="2300" dirty="0" err="1"/>
              <a:t>Irit</a:t>
            </a:r>
            <a:r>
              <a:rPr lang="en-GB" sz="2300" dirty="0"/>
              <a:t> prat </a:t>
            </a:r>
            <a:r>
              <a:rPr lang="en-GB" sz="2300" dirty="0" err="1"/>
              <a:t>alis</a:t>
            </a:r>
            <a:r>
              <a:rPr lang="en-GB" sz="2300" dirty="0"/>
              <a:t> </a:t>
            </a:r>
            <a:r>
              <a:rPr lang="en-GB" sz="2300" dirty="0" err="1"/>
              <a:t>acidunt</a:t>
            </a:r>
            <a:r>
              <a:rPr lang="en-GB" sz="2300" dirty="0"/>
              <a:t> </a:t>
            </a:r>
            <a:r>
              <a:rPr lang="en-GB" sz="2300" dirty="0" err="1"/>
              <a:t>landiat</a:t>
            </a:r>
            <a:r>
              <a:rPr lang="en-GB" sz="2300" dirty="0"/>
              <a:t> la </a:t>
            </a:r>
            <a:r>
              <a:rPr lang="en-GB" sz="2300" dirty="0" err="1"/>
              <a:t>facilit</a:t>
            </a:r>
            <a:r>
              <a:rPr lang="en-GB" sz="2300" dirty="0"/>
              <a:t> in vent </a:t>
            </a:r>
            <a:r>
              <a:rPr lang="en-GB" sz="2300" dirty="0" err="1"/>
              <a:t>nulla</a:t>
            </a:r>
            <a:r>
              <a:rPr lang="en-GB" sz="2300" dirty="0"/>
              <a:t> </a:t>
            </a:r>
            <a:r>
              <a:rPr lang="en-GB" sz="2300" dirty="0" err="1"/>
              <a:t>feum</a:t>
            </a:r>
            <a:r>
              <a:rPr lang="en-GB" sz="2300" dirty="0"/>
              <a:t> </a:t>
            </a:r>
            <a:r>
              <a:rPr lang="en-GB" sz="2300" dirty="0" err="1"/>
              <a:t>quat</a:t>
            </a:r>
            <a:r>
              <a:rPr lang="en-GB" sz="2300" dirty="0"/>
              <a:t> </a:t>
            </a:r>
            <a:r>
              <a:rPr lang="en-GB" sz="2300" dirty="0" err="1"/>
              <a:t>vel</a:t>
            </a:r>
            <a:r>
              <a:rPr lang="en-GB" sz="2300" dirty="0"/>
              <a:t> </a:t>
            </a:r>
            <a:r>
              <a:rPr lang="en-GB" sz="2300" dirty="0" err="1"/>
              <a:t>ute</a:t>
            </a:r>
            <a:r>
              <a:rPr lang="en-GB" sz="2300" dirty="0"/>
              <a:t> </a:t>
            </a:r>
            <a:r>
              <a:rPr lang="en-GB" sz="2300" dirty="0" err="1"/>
              <a:t>dolore</a:t>
            </a:r>
            <a:r>
              <a:rPr lang="en-GB" sz="2300" dirty="0"/>
              <a:t> do </a:t>
            </a:r>
            <a:r>
              <a:rPr lang="en-GB" sz="2300" dirty="0" err="1"/>
              <a:t>coreetuerit</a:t>
            </a:r>
            <a:r>
              <a:rPr lang="en-GB" sz="2300" dirty="0"/>
              <a:t> </a:t>
            </a:r>
            <a:r>
              <a:rPr lang="en-GB" sz="2300" dirty="0" err="1"/>
              <a:t>er</a:t>
            </a:r>
            <a:r>
              <a:rPr lang="en-GB" sz="2300" dirty="0"/>
              <a:t> </a:t>
            </a:r>
            <a:r>
              <a:rPr lang="en-GB" sz="2300" dirty="0" err="1"/>
              <a:t>sumodions</a:t>
            </a:r>
            <a:r>
              <a:rPr lang="en-GB" sz="2300" dirty="0"/>
              <a:t> </a:t>
            </a:r>
            <a:r>
              <a:rPr lang="en-GB" sz="2300" dirty="0" err="1"/>
              <a:t>nullaore</a:t>
            </a:r>
            <a:r>
              <a:rPr lang="en-GB" sz="2300" dirty="0"/>
              <a:t> magna </a:t>
            </a:r>
            <a:r>
              <a:rPr lang="en-GB" sz="2300" dirty="0" err="1"/>
              <a:t>feuiscipis</a:t>
            </a:r>
            <a:r>
              <a:rPr lang="en-GB" sz="2300" dirty="0"/>
              <a:t> nit </a:t>
            </a:r>
            <a:r>
              <a:rPr lang="en-GB" sz="2300" dirty="0" err="1"/>
              <a:t>adiam</a:t>
            </a:r>
            <a:r>
              <a:rPr lang="en-GB" sz="2300" dirty="0"/>
              <a:t> </a:t>
            </a:r>
            <a:r>
              <a:rPr lang="en-GB" sz="2300" dirty="0" err="1"/>
              <a:t>vullum</a:t>
            </a:r>
            <a:endParaRPr lang="en-GB" sz="2300" dirty="0"/>
          </a:p>
          <a:p>
            <a:pPr eaLnBrk="1" hangingPunct="1">
              <a:buClr>
                <a:srgbClr val="223B8F"/>
              </a:buClr>
              <a:buSzPct val="130000"/>
              <a:buFont typeface="Wingdings" panose="05000000000000000000" pitchFamily="2" charset="2"/>
              <a:buChar char="§"/>
            </a:pPr>
            <a:endParaRPr lang="cs-CZ" sz="2300" dirty="0"/>
          </a:p>
          <a:p>
            <a:pPr eaLnBrk="1" hangingPunct="1">
              <a:buClr>
                <a:srgbClr val="223B8F"/>
              </a:buClr>
              <a:buSzPct val="130000"/>
              <a:buFont typeface="Wingdings" panose="05000000000000000000" pitchFamily="2" charset="2"/>
              <a:buChar char="§"/>
            </a:pPr>
            <a:r>
              <a:rPr lang="cs-CZ" sz="2300" dirty="0"/>
              <a:t> </a:t>
            </a:r>
            <a:r>
              <a:rPr lang="en-GB" sz="2300" dirty="0" err="1"/>
              <a:t>Irit</a:t>
            </a:r>
            <a:r>
              <a:rPr lang="en-GB" sz="2300" dirty="0"/>
              <a:t> prat </a:t>
            </a:r>
            <a:r>
              <a:rPr lang="en-GB" sz="2300" dirty="0" err="1"/>
              <a:t>alis</a:t>
            </a:r>
            <a:r>
              <a:rPr lang="en-GB" sz="2300" dirty="0"/>
              <a:t> </a:t>
            </a:r>
            <a:r>
              <a:rPr lang="en-GB" sz="2300" dirty="0" err="1"/>
              <a:t>acidunt</a:t>
            </a:r>
            <a:r>
              <a:rPr lang="en-GB" sz="2300" dirty="0"/>
              <a:t> </a:t>
            </a:r>
            <a:r>
              <a:rPr lang="en-GB" sz="2300" dirty="0" err="1"/>
              <a:t>landiat</a:t>
            </a:r>
            <a:r>
              <a:rPr lang="en-GB" sz="2300" dirty="0"/>
              <a:t> la </a:t>
            </a:r>
            <a:r>
              <a:rPr lang="en-GB" sz="2300" dirty="0" err="1"/>
              <a:t>facilit</a:t>
            </a:r>
            <a:r>
              <a:rPr lang="en-GB" sz="2300" dirty="0"/>
              <a:t> in vent </a:t>
            </a:r>
            <a:r>
              <a:rPr lang="en-GB" sz="2300" dirty="0" err="1"/>
              <a:t>nulla</a:t>
            </a:r>
            <a:r>
              <a:rPr lang="en-GB" sz="2300" dirty="0"/>
              <a:t> </a:t>
            </a:r>
            <a:r>
              <a:rPr lang="en-GB" sz="2300" dirty="0" err="1"/>
              <a:t>feum</a:t>
            </a:r>
            <a:r>
              <a:rPr lang="en-GB" sz="2300" dirty="0"/>
              <a:t> </a:t>
            </a:r>
            <a:r>
              <a:rPr lang="en-GB" sz="2300" dirty="0" err="1"/>
              <a:t>quat</a:t>
            </a:r>
            <a:r>
              <a:rPr lang="en-GB" sz="2300" dirty="0"/>
              <a:t> </a:t>
            </a:r>
            <a:r>
              <a:rPr lang="en-GB" sz="2300" dirty="0" err="1"/>
              <a:t>vel</a:t>
            </a:r>
            <a:r>
              <a:rPr lang="en-GB" sz="2300" dirty="0"/>
              <a:t> </a:t>
            </a:r>
            <a:r>
              <a:rPr lang="en-GB" sz="2300" dirty="0" err="1"/>
              <a:t>ute</a:t>
            </a:r>
            <a:r>
              <a:rPr lang="en-GB" sz="2300" dirty="0"/>
              <a:t> </a:t>
            </a:r>
            <a:r>
              <a:rPr lang="en-GB" sz="2300" dirty="0" err="1"/>
              <a:t>dolore</a:t>
            </a:r>
            <a:r>
              <a:rPr lang="en-GB" sz="2300" dirty="0"/>
              <a:t> do </a:t>
            </a:r>
            <a:r>
              <a:rPr lang="en-GB" sz="2300" dirty="0" err="1"/>
              <a:t>coreetuerit</a:t>
            </a:r>
            <a:r>
              <a:rPr lang="en-GB" sz="2300" dirty="0"/>
              <a:t> </a:t>
            </a:r>
            <a:r>
              <a:rPr lang="en-GB" sz="2300" dirty="0" err="1"/>
              <a:t>er</a:t>
            </a:r>
            <a:r>
              <a:rPr lang="cs-CZ" sz="2300" dirty="0"/>
              <a:t> </a:t>
            </a:r>
            <a:r>
              <a:rPr lang="en-GB" sz="2300" dirty="0" err="1"/>
              <a:t>sumodions</a:t>
            </a:r>
            <a:r>
              <a:rPr lang="en-GB" sz="2300" dirty="0"/>
              <a:t> </a:t>
            </a:r>
            <a:r>
              <a:rPr lang="en-GB" sz="2300" dirty="0" err="1"/>
              <a:t>nullaore</a:t>
            </a:r>
            <a:r>
              <a:rPr lang="en-GB" sz="2300" dirty="0"/>
              <a:t> magna </a:t>
            </a:r>
            <a:r>
              <a:rPr lang="en-GB" sz="2300" dirty="0" err="1"/>
              <a:t>feuiscipis</a:t>
            </a:r>
            <a:r>
              <a:rPr lang="en-GB" sz="2300" dirty="0"/>
              <a:t> nit </a:t>
            </a:r>
            <a:r>
              <a:rPr lang="en-GB" sz="2300" dirty="0" err="1"/>
              <a:t>adiam</a:t>
            </a:r>
            <a:r>
              <a:rPr lang="en-GB" sz="2300" dirty="0"/>
              <a:t> </a:t>
            </a:r>
            <a:r>
              <a:rPr lang="en-GB" sz="2300" dirty="0" err="1"/>
              <a:t>vullum</a:t>
            </a:r>
            <a:r>
              <a:rPr lang="en-GB" sz="2300" dirty="0"/>
              <a:t> </a:t>
            </a:r>
            <a:r>
              <a:rPr lang="en-GB" sz="2300" dirty="0" err="1"/>
              <a:t>dio</a:t>
            </a:r>
            <a:r>
              <a:rPr lang="en-GB" sz="2300" dirty="0"/>
              <a:t> </a:t>
            </a:r>
            <a:r>
              <a:rPr lang="en-GB" sz="2300" dirty="0" err="1"/>
              <a:t>conullan</a:t>
            </a:r>
            <a:r>
              <a:rPr lang="en-GB" sz="2300" dirty="0"/>
              <a:t> </a:t>
            </a:r>
            <a:r>
              <a:rPr lang="en-GB" sz="2300" dirty="0" err="1"/>
              <a:t>ut</a:t>
            </a:r>
            <a:endParaRPr lang="en-GB" sz="2300" dirty="0"/>
          </a:p>
          <a:p>
            <a:pPr eaLnBrk="1" hangingPunct="1">
              <a:buClr>
                <a:srgbClr val="223B8F"/>
              </a:buClr>
              <a:buSzPct val="130000"/>
              <a:buFont typeface="Wingdings" panose="05000000000000000000" pitchFamily="2" charset="2"/>
              <a:buChar char="§"/>
            </a:pPr>
            <a:endParaRPr lang="cs-CZ" sz="2300" dirty="0"/>
          </a:p>
          <a:p>
            <a:pPr eaLnBrk="1" hangingPunct="1">
              <a:buClr>
                <a:srgbClr val="223B8F"/>
              </a:buClr>
              <a:buSzPct val="130000"/>
              <a:buFont typeface="Wingdings" panose="05000000000000000000" pitchFamily="2" charset="2"/>
              <a:buChar char="§"/>
            </a:pPr>
            <a:r>
              <a:rPr lang="cs-CZ" sz="2300" dirty="0"/>
              <a:t> </a:t>
            </a:r>
            <a:r>
              <a:rPr lang="en-GB" sz="2300" dirty="0" err="1"/>
              <a:t>Irit</a:t>
            </a:r>
            <a:r>
              <a:rPr lang="en-GB" sz="2300" dirty="0"/>
              <a:t> prat </a:t>
            </a:r>
            <a:r>
              <a:rPr lang="en-GB" sz="2300" dirty="0" err="1"/>
              <a:t>alis</a:t>
            </a:r>
            <a:r>
              <a:rPr lang="en-GB" sz="2300" dirty="0"/>
              <a:t> </a:t>
            </a:r>
            <a:r>
              <a:rPr lang="en-GB" sz="2300" dirty="0" err="1"/>
              <a:t>acidunt</a:t>
            </a:r>
            <a:r>
              <a:rPr lang="en-GB" sz="2300" dirty="0"/>
              <a:t> </a:t>
            </a:r>
            <a:r>
              <a:rPr lang="en-GB" sz="2300" dirty="0" err="1"/>
              <a:t>landiat</a:t>
            </a:r>
            <a:r>
              <a:rPr lang="en-GB" sz="2300" dirty="0"/>
              <a:t> la </a:t>
            </a:r>
            <a:r>
              <a:rPr lang="en-GB" sz="2300" dirty="0" err="1"/>
              <a:t>facilit</a:t>
            </a:r>
            <a:r>
              <a:rPr lang="en-GB" sz="2300" dirty="0"/>
              <a:t> in vent </a:t>
            </a:r>
            <a:r>
              <a:rPr lang="en-GB" sz="2300" dirty="0" err="1"/>
              <a:t>nulla</a:t>
            </a:r>
            <a:r>
              <a:rPr lang="en-GB" sz="2300" dirty="0"/>
              <a:t> </a:t>
            </a:r>
            <a:r>
              <a:rPr lang="en-GB" sz="2300" dirty="0" err="1"/>
              <a:t>feum</a:t>
            </a:r>
            <a:r>
              <a:rPr lang="en-GB" sz="2300" dirty="0"/>
              <a:t> </a:t>
            </a:r>
            <a:r>
              <a:rPr lang="en-GB" sz="2300" dirty="0" err="1"/>
              <a:t>quat</a:t>
            </a:r>
            <a:r>
              <a:rPr lang="en-GB" sz="2300" dirty="0"/>
              <a:t> </a:t>
            </a:r>
            <a:r>
              <a:rPr lang="en-GB" sz="2300" dirty="0" err="1"/>
              <a:t>vel</a:t>
            </a:r>
            <a:r>
              <a:rPr lang="en-GB" sz="2300" dirty="0"/>
              <a:t> </a:t>
            </a:r>
            <a:r>
              <a:rPr lang="en-GB" sz="2300" dirty="0" err="1"/>
              <a:t>ute</a:t>
            </a:r>
            <a:r>
              <a:rPr lang="en-GB" sz="2300" dirty="0"/>
              <a:t> </a:t>
            </a:r>
            <a:r>
              <a:rPr lang="en-GB" sz="2300" dirty="0" err="1"/>
              <a:t>dolore</a:t>
            </a:r>
            <a:r>
              <a:rPr lang="en-GB" sz="2300" dirty="0"/>
              <a:t> do </a:t>
            </a:r>
            <a:r>
              <a:rPr lang="en-GB" sz="2300" dirty="0" err="1"/>
              <a:t>coreetuerit</a:t>
            </a:r>
            <a:r>
              <a:rPr lang="en-GB" sz="2300" dirty="0"/>
              <a:t> </a:t>
            </a:r>
            <a:r>
              <a:rPr lang="en-GB" sz="2300" dirty="0" err="1"/>
              <a:t>er</a:t>
            </a:r>
            <a:r>
              <a:rPr lang="en-GB" sz="2300" dirty="0"/>
              <a:t> s</a:t>
            </a:r>
            <a:r>
              <a:rPr lang="cs-CZ" sz="2300" dirty="0"/>
              <a:t>u</a:t>
            </a:r>
            <a:r>
              <a:rPr lang="en-GB" sz="2300" dirty="0" err="1"/>
              <a:t>modions</a:t>
            </a:r>
            <a:r>
              <a:rPr lang="en-GB" sz="2300" dirty="0"/>
              <a:t> </a:t>
            </a:r>
            <a:r>
              <a:rPr lang="en-GB" sz="2300" dirty="0" err="1"/>
              <a:t>nullaore</a:t>
            </a:r>
            <a:r>
              <a:rPr lang="en-GB" sz="2300" dirty="0"/>
              <a:t> magna </a:t>
            </a:r>
            <a:r>
              <a:rPr lang="en-GB" sz="2300" dirty="0" err="1"/>
              <a:t>feuiscipis</a:t>
            </a:r>
            <a:r>
              <a:rPr lang="en-GB" sz="2300" dirty="0"/>
              <a:t> nit </a:t>
            </a:r>
            <a:r>
              <a:rPr lang="en-GB" sz="2300" dirty="0" err="1"/>
              <a:t>adiam</a:t>
            </a:r>
            <a:r>
              <a:rPr lang="en-GB" sz="2300" dirty="0"/>
              <a:t> </a:t>
            </a:r>
            <a:r>
              <a:rPr lang="en-GB" sz="2300" dirty="0" err="1"/>
              <a:t>vullum</a:t>
            </a:r>
            <a:r>
              <a:rPr lang="en-GB" sz="2300" dirty="0"/>
              <a:t> </a:t>
            </a:r>
            <a:r>
              <a:rPr lang="en-GB" sz="2300" dirty="0" err="1"/>
              <a:t>dio</a:t>
            </a:r>
            <a:r>
              <a:rPr lang="en-GB" sz="2300" dirty="0"/>
              <a:t> </a:t>
            </a:r>
            <a:r>
              <a:rPr lang="en-GB" sz="2300" dirty="0" err="1"/>
              <a:t>conullan</a:t>
            </a:r>
            <a:r>
              <a:rPr lang="en-GB" sz="2300" dirty="0"/>
              <a:t> </a:t>
            </a:r>
            <a:r>
              <a:rPr lang="en-GB" sz="2300" dirty="0" err="1"/>
              <a:t>ut</a:t>
            </a:r>
            <a:r>
              <a:rPr lang="en-GB" sz="2300" dirty="0"/>
              <a:t> </a:t>
            </a:r>
            <a:r>
              <a:rPr lang="en-GB" sz="2300" dirty="0" err="1"/>
              <a:t>veraesendiam</a:t>
            </a:r>
            <a:endParaRPr lang="cs-CZ" sz="2300" dirty="0"/>
          </a:p>
        </p:txBody>
      </p:sp>
      <p:sp>
        <p:nvSpPr>
          <p:cNvPr id="12" name="TextovéPole 23"/>
          <p:cNvSpPr txBox="1">
            <a:spLocks noChangeArrowheads="1"/>
          </p:cNvSpPr>
          <p:nvPr/>
        </p:nvSpPr>
        <p:spPr bwMode="auto">
          <a:xfrm>
            <a:off x="717550" y="17360900"/>
            <a:ext cx="168592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700">
                <a:solidFill>
                  <a:schemeClr val="tx1"/>
                </a:solidFill>
                <a:latin typeface="Arial" panose="020B0604020202020204" pitchFamily="34" charset="0"/>
                <a:cs typeface="Arial" panose="020B0604020202020204" pitchFamily="34" charset="0"/>
              </a:defRPr>
            </a:lvl1pPr>
            <a:lvl2pPr marL="742950" indent="-285750" eaLnBrk="0" hangingPunct="0">
              <a:defRPr sz="4700">
                <a:solidFill>
                  <a:schemeClr val="tx1"/>
                </a:solidFill>
                <a:latin typeface="Arial" panose="020B0604020202020204" pitchFamily="34" charset="0"/>
                <a:cs typeface="Arial" panose="020B0604020202020204" pitchFamily="34" charset="0"/>
              </a:defRPr>
            </a:lvl2pPr>
            <a:lvl3pPr marL="1143000" indent="-228600" eaLnBrk="0" hangingPunct="0">
              <a:defRPr sz="4700">
                <a:solidFill>
                  <a:schemeClr val="tx1"/>
                </a:solidFill>
                <a:latin typeface="Arial" panose="020B0604020202020204" pitchFamily="34" charset="0"/>
                <a:cs typeface="Arial" panose="020B0604020202020204" pitchFamily="34" charset="0"/>
              </a:defRPr>
            </a:lvl3pPr>
            <a:lvl4pPr marL="1600200" indent="-228600" eaLnBrk="0" hangingPunct="0">
              <a:defRPr sz="4700">
                <a:solidFill>
                  <a:schemeClr val="tx1"/>
                </a:solidFill>
                <a:latin typeface="Arial" panose="020B0604020202020204" pitchFamily="34" charset="0"/>
                <a:cs typeface="Arial" panose="020B0604020202020204" pitchFamily="34" charset="0"/>
              </a:defRPr>
            </a:lvl4pPr>
            <a:lvl5pPr marL="2057400" indent="-228600" eaLnBrk="0" hangingPunct="0">
              <a:defRPr sz="4700">
                <a:solidFill>
                  <a:schemeClr val="tx1"/>
                </a:solidFill>
                <a:latin typeface="Arial" panose="020B0604020202020204" pitchFamily="34" charset="0"/>
                <a:cs typeface="Arial" panose="020B0604020202020204" pitchFamily="34" charset="0"/>
              </a:defRPr>
            </a:lvl5pPr>
            <a:lvl6pPr marL="25146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6pPr>
            <a:lvl7pPr marL="29718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7pPr>
            <a:lvl8pPr marL="34290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8pPr>
            <a:lvl9pPr marL="38862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9pPr>
          </a:lstStyle>
          <a:p>
            <a:pPr algn="just" eaLnBrk="1" hangingPunct="1"/>
            <a:r>
              <a:rPr lang="cs-CZ" sz="3300" b="1" dirty="0">
                <a:solidFill>
                  <a:srgbClr val="1968F4"/>
                </a:solidFill>
              </a:rPr>
              <a:t>| Zhodnocení I. </a:t>
            </a:r>
            <a:r>
              <a:rPr lang="en-US" sz="3300" b="1" dirty="0">
                <a:solidFill>
                  <a:srgbClr val="1968F4"/>
                </a:solidFill>
              </a:rPr>
              <a:t>[</a:t>
            </a:r>
            <a:r>
              <a:rPr lang="cs-CZ" sz="3300" b="1" dirty="0">
                <a:solidFill>
                  <a:srgbClr val="1968F4"/>
                </a:solidFill>
              </a:rPr>
              <a:t>velikost: 33 b.</a:t>
            </a:r>
            <a:r>
              <a:rPr lang="en-US" sz="3300" b="1" dirty="0">
                <a:solidFill>
                  <a:srgbClr val="1968F4"/>
                </a:solidFill>
              </a:rPr>
              <a:t>]</a:t>
            </a:r>
            <a:endParaRPr lang="cs-CZ" sz="3300" b="1" dirty="0">
              <a:solidFill>
                <a:srgbClr val="1968F4"/>
              </a:solidFill>
            </a:endParaRPr>
          </a:p>
          <a:p>
            <a:pPr algn="just" eaLnBrk="1" hangingPunct="1">
              <a:spcBef>
                <a:spcPts val="1200"/>
              </a:spcBef>
            </a:pPr>
            <a:endParaRPr lang="cs-CZ" sz="1500" dirty="0"/>
          </a:p>
          <a:p>
            <a:pPr algn="just" eaLnBrk="1" hangingPunct="1">
              <a:spcBef>
                <a:spcPts val="1200"/>
              </a:spcBef>
            </a:pPr>
            <a:r>
              <a:rPr lang="en-GB" sz="2300" dirty="0"/>
              <a:t>[</a:t>
            </a:r>
            <a:r>
              <a:rPr lang="cs-CZ" sz="2300" dirty="0"/>
              <a:t>velikost</a:t>
            </a:r>
            <a:r>
              <a:rPr lang="en-GB" sz="2300" dirty="0"/>
              <a:t>: </a:t>
            </a:r>
            <a:r>
              <a:rPr lang="cs-CZ" sz="2300" dirty="0"/>
              <a:t>23 b</a:t>
            </a:r>
            <a:r>
              <a:rPr lang="en-GB" sz="2300" dirty="0"/>
              <a:t>.] </a:t>
            </a:r>
            <a:r>
              <a:rPr lang="cs-CZ" sz="2300" dirty="0"/>
              <a:t>  </a:t>
            </a:r>
            <a:r>
              <a:rPr lang="en-GB" sz="2300" dirty="0" err="1"/>
              <a:t>Irit</a:t>
            </a:r>
            <a:r>
              <a:rPr lang="en-GB" sz="2300" dirty="0"/>
              <a:t> prat </a:t>
            </a:r>
            <a:r>
              <a:rPr lang="en-GB" sz="2300" dirty="0" err="1"/>
              <a:t>alis</a:t>
            </a:r>
            <a:r>
              <a:rPr lang="en-GB" sz="2300" dirty="0"/>
              <a:t> </a:t>
            </a:r>
            <a:r>
              <a:rPr lang="en-GB" sz="2300" dirty="0" err="1"/>
              <a:t>acidunt</a:t>
            </a:r>
            <a:r>
              <a:rPr lang="en-GB" sz="2300" dirty="0"/>
              <a:t> </a:t>
            </a:r>
            <a:r>
              <a:rPr lang="en-GB" sz="2300" dirty="0" err="1"/>
              <a:t>landiat</a:t>
            </a:r>
            <a:r>
              <a:rPr lang="en-GB" sz="2300" dirty="0"/>
              <a:t> la </a:t>
            </a:r>
            <a:r>
              <a:rPr lang="en-GB" sz="2300" dirty="0" err="1"/>
              <a:t>facilit</a:t>
            </a:r>
            <a:r>
              <a:rPr lang="en-GB" sz="2300" dirty="0"/>
              <a:t> in vent </a:t>
            </a:r>
            <a:r>
              <a:rPr lang="en-GB" sz="2300" dirty="0" err="1"/>
              <a:t>nulla</a:t>
            </a:r>
            <a:r>
              <a:rPr lang="en-GB" sz="2300" dirty="0"/>
              <a:t> </a:t>
            </a:r>
            <a:r>
              <a:rPr lang="en-GB" sz="2300" dirty="0" err="1"/>
              <a:t>feum</a:t>
            </a:r>
            <a:r>
              <a:rPr lang="en-GB" sz="2300" dirty="0"/>
              <a:t> </a:t>
            </a:r>
            <a:r>
              <a:rPr lang="en-GB" sz="2300" dirty="0" err="1"/>
              <a:t>quat</a:t>
            </a:r>
            <a:r>
              <a:rPr lang="en-GB" sz="2300" dirty="0"/>
              <a:t> </a:t>
            </a:r>
            <a:r>
              <a:rPr lang="en-GB" sz="2300" dirty="0" err="1"/>
              <a:t>vel</a:t>
            </a:r>
            <a:r>
              <a:rPr lang="en-GB" sz="2300" dirty="0"/>
              <a:t> </a:t>
            </a:r>
            <a:r>
              <a:rPr lang="en-GB" sz="2300" dirty="0" err="1"/>
              <a:t>ute</a:t>
            </a:r>
            <a:r>
              <a:rPr lang="en-GB" sz="2300" dirty="0"/>
              <a:t> </a:t>
            </a:r>
            <a:r>
              <a:rPr lang="en-GB" sz="2300" dirty="0" err="1"/>
              <a:t>dolore</a:t>
            </a:r>
            <a:r>
              <a:rPr lang="en-GB" sz="2300" dirty="0"/>
              <a:t> do </a:t>
            </a:r>
            <a:r>
              <a:rPr lang="en-GB" sz="2300" dirty="0" err="1"/>
              <a:t>coreetuerit</a:t>
            </a:r>
            <a:r>
              <a:rPr lang="en-GB" sz="2300" dirty="0"/>
              <a:t> </a:t>
            </a:r>
            <a:r>
              <a:rPr lang="en-GB" sz="2300" dirty="0" err="1"/>
              <a:t>er</a:t>
            </a:r>
            <a:r>
              <a:rPr lang="en-GB" sz="2300" dirty="0"/>
              <a:t> </a:t>
            </a:r>
            <a:r>
              <a:rPr lang="en-GB" sz="2300" dirty="0" err="1"/>
              <a:t>summodions</a:t>
            </a:r>
            <a:r>
              <a:rPr lang="en-GB" sz="2300" dirty="0"/>
              <a:t> </a:t>
            </a:r>
            <a:r>
              <a:rPr lang="en-GB" sz="2300" dirty="0" err="1"/>
              <a:t>nullaore</a:t>
            </a:r>
            <a:r>
              <a:rPr lang="en-GB" sz="2300" dirty="0"/>
              <a:t> magna </a:t>
            </a:r>
            <a:r>
              <a:rPr lang="en-GB" sz="2300" dirty="0" err="1"/>
              <a:t>feuiscipis</a:t>
            </a:r>
            <a:r>
              <a:rPr lang="en-GB" sz="2300" dirty="0"/>
              <a:t> nit </a:t>
            </a:r>
            <a:r>
              <a:rPr lang="en-GB" sz="2300" dirty="0" err="1"/>
              <a:t>adiam</a:t>
            </a:r>
            <a:r>
              <a:rPr lang="en-GB" sz="2300" dirty="0"/>
              <a:t> </a:t>
            </a:r>
            <a:r>
              <a:rPr lang="en-GB" sz="2300" dirty="0" err="1"/>
              <a:t>vullum</a:t>
            </a:r>
            <a:r>
              <a:rPr lang="en-GB" sz="2300" dirty="0"/>
              <a:t> </a:t>
            </a:r>
            <a:r>
              <a:rPr lang="en-GB" sz="2300" dirty="0" err="1"/>
              <a:t>dio</a:t>
            </a:r>
            <a:r>
              <a:rPr lang="en-GB" sz="2300" dirty="0"/>
              <a:t> </a:t>
            </a:r>
            <a:r>
              <a:rPr lang="en-GB" sz="2300" dirty="0" err="1"/>
              <a:t>conullan</a:t>
            </a:r>
            <a:r>
              <a:rPr lang="en-GB" sz="2300" dirty="0"/>
              <a:t> </a:t>
            </a:r>
            <a:r>
              <a:rPr lang="en-GB" sz="2300" dirty="0" err="1"/>
              <a:t>ut</a:t>
            </a:r>
            <a:r>
              <a:rPr lang="en-GB" sz="2300" dirty="0"/>
              <a:t> </a:t>
            </a:r>
            <a:r>
              <a:rPr lang="en-GB" sz="2300" dirty="0" err="1"/>
              <a:t>veraesendiam</a:t>
            </a:r>
            <a:r>
              <a:rPr lang="en-GB" sz="2300" dirty="0"/>
              <a:t> non </a:t>
            </a:r>
            <a:r>
              <a:rPr lang="en-GB" sz="2300" dirty="0" err="1"/>
              <a:t>vullumsan</a:t>
            </a:r>
            <a:r>
              <a:rPr lang="en-GB" sz="2300" dirty="0"/>
              <a:t> </a:t>
            </a:r>
            <a:r>
              <a:rPr lang="en-GB" sz="2300" dirty="0" err="1"/>
              <a:t>volor</a:t>
            </a:r>
            <a:r>
              <a:rPr lang="en-GB" sz="2300" dirty="0"/>
              <a:t> am </a:t>
            </a:r>
            <a:r>
              <a:rPr lang="en-GB" sz="2300" dirty="0" err="1"/>
              <a:t>iuscipis</a:t>
            </a:r>
            <a:r>
              <a:rPr lang="en-GB" sz="2300" dirty="0"/>
              <a:t> </a:t>
            </a:r>
            <a:r>
              <a:rPr lang="en-GB" sz="2300" dirty="0" err="1"/>
              <a:t>etum</a:t>
            </a:r>
            <a:r>
              <a:rPr lang="en-GB" sz="2300" dirty="0"/>
              <a:t> </a:t>
            </a:r>
            <a:r>
              <a:rPr lang="en-GB" sz="2300" dirty="0" err="1"/>
              <a:t>vel</a:t>
            </a:r>
            <a:r>
              <a:rPr lang="en-GB" sz="2300" dirty="0"/>
              <a:t> </a:t>
            </a:r>
            <a:r>
              <a:rPr lang="en-GB" sz="2300" dirty="0" err="1"/>
              <a:t>er</a:t>
            </a:r>
            <a:r>
              <a:rPr lang="en-GB" sz="2300" dirty="0"/>
              <a:t> </a:t>
            </a:r>
            <a:r>
              <a:rPr lang="en-GB" sz="2300" dirty="0" err="1"/>
              <a:t>susto</a:t>
            </a:r>
            <a:r>
              <a:rPr lang="en-GB" sz="2300" dirty="0"/>
              <a:t> </a:t>
            </a:r>
            <a:r>
              <a:rPr lang="en-GB" sz="2300" dirty="0" err="1"/>
              <a:t>dolore</a:t>
            </a:r>
            <a:r>
              <a:rPr lang="en-GB" sz="2300" dirty="0"/>
              <a:t> del</a:t>
            </a:r>
            <a:r>
              <a:rPr lang="cs-CZ" sz="2300" dirty="0"/>
              <a:t>.</a:t>
            </a:r>
          </a:p>
          <a:p>
            <a:pPr algn="just" eaLnBrk="1" hangingPunct="1">
              <a:spcBef>
                <a:spcPts val="1200"/>
              </a:spcBef>
            </a:pPr>
            <a:r>
              <a:rPr lang="en-GB" sz="2300" dirty="0" err="1"/>
              <a:t>Irit</a:t>
            </a:r>
            <a:r>
              <a:rPr lang="en-GB" sz="2300" dirty="0"/>
              <a:t> prat </a:t>
            </a:r>
            <a:r>
              <a:rPr lang="en-GB" sz="2300" dirty="0" err="1"/>
              <a:t>alis</a:t>
            </a:r>
            <a:r>
              <a:rPr lang="en-GB" sz="2300" dirty="0"/>
              <a:t> </a:t>
            </a:r>
            <a:r>
              <a:rPr lang="en-GB" sz="2300" dirty="0" err="1"/>
              <a:t>acidunt</a:t>
            </a:r>
            <a:r>
              <a:rPr lang="en-GB" sz="2300" dirty="0"/>
              <a:t> </a:t>
            </a:r>
            <a:r>
              <a:rPr lang="en-GB" sz="2300" dirty="0" err="1"/>
              <a:t>landiat</a:t>
            </a:r>
            <a:r>
              <a:rPr lang="en-GB" sz="2300" dirty="0"/>
              <a:t> la </a:t>
            </a:r>
            <a:r>
              <a:rPr lang="en-GB" sz="2300" dirty="0" err="1"/>
              <a:t>facilit</a:t>
            </a:r>
            <a:r>
              <a:rPr lang="en-GB" sz="2300" dirty="0"/>
              <a:t> in vent </a:t>
            </a:r>
            <a:r>
              <a:rPr lang="en-GB" sz="2300" dirty="0" err="1"/>
              <a:t>nulla</a:t>
            </a:r>
            <a:r>
              <a:rPr lang="en-GB" sz="2300" dirty="0"/>
              <a:t> </a:t>
            </a:r>
            <a:r>
              <a:rPr lang="en-GB" sz="2300" dirty="0" err="1"/>
              <a:t>feum</a:t>
            </a:r>
            <a:r>
              <a:rPr lang="en-GB" sz="2300" dirty="0"/>
              <a:t> </a:t>
            </a:r>
            <a:r>
              <a:rPr lang="en-GB" sz="2300" dirty="0" err="1"/>
              <a:t>quat</a:t>
            </a:r>
            <a:r>
              <a:rPr lang="en-GB" sz="2300" dirty="0"/>
              <a:t> </a:t>
            </a:r>
            <a:r>
              <a:rPr lang="en-GB" sz="2300" dirty="0" err="1"/>
              <a:t>vel</a:t>
            </a:r>
            <a:r>
              <a:rPr lang="en-GB" sz="2300" dirty="0"/>
              <a:t> </a:t>
            </a:r>
            <a:r>
              <a:rPr lang="en-GB" sz="2300" dirty="0" err="1"/>
              <a:t>ute</a:t>
            </a:r>
            <a:r>
              <a:rPr lang="en-GB" sz="2300" dirty="0"/>
              <a:t> </a:t>
            </a:r>
            <a:r>
              <a:rPr lang="en-GB" sz="2300" dirty="0" err="1"/>
              <a:t>dolore</a:t>
            </a:r>
            <a:r>
              <a:rPr lang="en-GB" sz="2300" dirty="0"/>
              <a:t> do </a:t>
            </a:r>
            <a:r>
              <a:rPr lang="en-GB" sz="2300" dirty="0" err="1"/>
              <a:t>coreetuerit</a:t>
            </a:r>
            <a:r>
              <a:rPr lang="en-GB" sz="2300" dirty="0"/>
              <a:t> </a:t>
            </a:r>
            <a:r>
              <a:rPr lang="en-GB" sz="2300" dirty="0" err="1"/>
              <a:t>er</a:t>
            </a:r>
            <a:r>
              <a:rPr lang="en-GB" sz="2300" dirty="0"/>
              <a:t> </a:t>
            </a:r>
            <a:r>
              <a:rPr lang="en-GB" sz="2300" dirty="0" err="1"/>
              <a:t>summodions</a:t>
            </a:r>
            <a:r>
              <a:rPr lang="en-GB" sz="2300" dirty="0"/>
              <a:t> </a:t>
            </a:r>
            <a:r>
              <a:rPr lang="en-GB" sz="2300" dirty="0" err="1"/>
              <a:t>nullaore</a:t>
            </a:r>
            <a:r>
              <a:rPr lang="en-GB" sz="2300" dirty="0"/>
              <a:t> magna </a:t>
            </a:r>
            <a:r>
              <a:rPr lang="en-GB" sz="2300" dirty="0" err="1"/>
              <a:t>feuiscipis</a:t>
            </a:r>
            <a:r>
              <a:rPr lang="en-GB" sz="2300" dirty="0"/>
              <a:t> nit </a:t>
            </a:r>
            <a:r>
              <a:rPr lang="en-GB" sz="2300" dirty="0" err="1"/>
              <a:t>adiam</a:t>
            </a:r>
            <a:r>
              <a:rPr lang="en-GB" sz="2300" dirty="0"/>
              <a:t> </a:t>
            </a:r>
            <a:r>
              <a:rPr lang="en-GB" sz="2300" dirty="0" err="1"/>
              <a:t>vullum</a:t>
            </a:r>
            <a:r>
              <a:rPr lang="en-GB" sz="2300" dirty="0"/>
              <a:t> </a:t>
            </a:r>
            <a:r>
              <a:rPr lang="en-GB" sz="2300" dirty="0" err="1"/>
              <a:t>dio</a:t>
            </a:r>
            <a:r>
              <a:rPr lang="en-GB" sz="2300" dirty="0"/>
              <a:t> </a:t>
            </a:r>
            <a:r>
              <a:rPr lang="en-GB" sz="2300" dirty="0" err="1"/>
              <a:t>conullan</a:t>
            </a:r>
            <a:r>
              <a:rPr lang="en-GB" sz="2300" dirty="0"/>
              <a:t> </a:t>
            </a:r>
            <a:r>
              <a:rPr lang="en-GB" sz="2300" dirty="0" err="1"/>
              <a:t>ut</a:t>
            </a:r>
            <a:r>
              <a:rPr lang="en-GB" sz="2300" dirty="0"/>
              <a:t> </a:t>
            </a:r>
            <a:r>
              <a:rPr lang="en-GB" sz="2300" dirty="0" err="1"/>
              <a:t>veraesendiam</a:t>
            </a:r>
            <a:r>
              <a:rPr lang="en-GB" sz="2300" dirty="0"/>
              <a:t> non </a:t>
            </a:r>
            <a:r>
              <a:rPr lang="en-GB" sz="2300" dirty="0" err="1"/>
              <a:t>vullumsan</a:t>
            </a:r>
            <a:r>
              <a:rPr lang="en-GB" sz="2300" dirty="0"/>
              <a:t> </a:t>
            </a:r>
            <a:r>
              <a:rPr lang="en-GB" sz="2300" dirty="0" err="1"/>
              <a:t>volor</a:t>
            </a:r>
            <a:r>
              <a:rPr lang="en-GB" sz="2300" dirty="0"/>
              <a:t> am </a:t>
            </a:r>
            <a:r>
              <a:rPr lang="en-GB" sz="2300" dirty="0" err="1"/>
              <a:t>iuscipis</a:t>
            </a:r>
            <a:r>
              <a:rPr lang="en-GB" sz="2300" dirty="0"/>
              <a:t> </a:t>
            </a:r>
            <a:r>
              <a:rPr lang="en-GB" sz="2300" dirty="0" err="1"/>
              <a:t>etum</a:t>
            </a:r>
            <a:r>
              <a:rPr lang="en-GB" sz="2300" dirty="0"/>
              <a:t> </a:t>
            </a:r>
            <a:r>
              <a:rPr lang="en-GB" sz="2300" dirty="0" err="1"/>
              <a:t>vel</a:t>
            </a:r>
            <a:r>
              <a:rPr lang="en-GB" sz="2300" dirty="0"/>
              <a:t> </a:t>
            </a:r>
            <a:r>
              <a:rPr lang="en-GB" sz="2300" dirty="0" err="1"/>
              <a:t>er</a:t>
            </a:r>
            <a:r>
              <a:rPr lang="en-GB" sz="2300" dirty="0"/>
              <a:t> </a:t>
            </a:r>
            <a:r>
              <a:rPr lang="en-GB" sz="2300" dirty="0" err="1"/>
              <a:t>susto</a:t>
            </a:r>
            <a:r>
              <a:rPr lang="en-GB" sz="2300" dirty="0"/>
              <a:t> </a:t>
            </a:r>
            <a:r>
              <a:rPr lang="en-GB" sz="2300" dirty="0" err="1"/>
              <a:t>dolore</a:t>
            </a:r>
            <a:r>
              <a:rPr lang="en-GB" sz="2300" dirty="0"/>
              <a:t> del.</a:t>
            </a:r>
            <a:endParaRPr lang="cs-CZ" sz="2300" dirty="0"/>
          </a:p>
        </p:txBody>
      </p:sp>
      <p:sp>
        <p:nvSpPr>
          <p:cNvPr id="13" name="TextovéPole 24"/>
          <p:cNvSpPr txBox="1">
            <a:spLocks noChangeArrowheads="1"/>
          </p:cNvSpPr>
          <p:nvPr/>
        </p:nvSpPr>
        <p:spPr bwMode="auto">
          <a:xfrm>
            <a:off x="717550" y="20351750"/>
            <a:ext cx="168592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700">
                <a:solidFill>
                  <a:schemeClr val="tx1"/>
                </a:solidFill>
                <a:latin typeface="Arial" panose="020B0604020202020204" pitchFamily="34" charset="0"/>
                <a:cs typeface="Arial" panose="020B0604020202020204" pitchFamily="34" charset="0"/>
              </a:defRPr>
            </a:lvl1pPr>
            <a:lvl2pPr marL="742950" indent="-285750" eaLnBrk="0" hangingPunct="0">
              <a:defRPr sz="4700">
                <a:solidFill>
                  <a:schemeClr val="tx1"/>
                </a:solidFill>
                <a:latin typeface="Arial" panose="020B0604020202020204" pitchFamily="34" charset="0"/>
                <a:cs typeface="Arial" panose="020B0604020202020204" pitchFamily="34" charset="0"/>
              </a:defRPr>
            </a:lvl2pPr>
            <a:lvl3pPr marL="1143000" indent="-228600" eaLnBrk="0" hangingPunct="0">
              <a:defRPr sz="4700">
                <a:solidFill>
                  <a:schemeClr val="tx1"/>
                </a:solidFill>
                <a:latin typeface="Arial" panose="020B0604020202020204" pitchFamily="34" charset="0"/>
                <a:cs typeface="Arial" panose="020B0604020202020204" pitchFamily="34" charset="0"/>
              </a:defRPr>
            </a:lvl3pPr>
            <a:lvl4pPr marL="1600200" indent="-228600" eaLnBrk="0" hangingPunct="0">
              <a:defRPr sz="4700">
                <a:solidFill>
                  <a:schemeClr val="tx1"/>
                </a:solidFill>
                <a:latin typeface="Arial" panose="020B0604020202020204" pitchFamily="34" charset="0"/>
                <a:cs typeface="Arial" panose="020B0604020202020204" pitchFamily="34" charset="0"/>
              </a:defRPr>
            </a:lvl4pPr>
            <a:lvl5pPr marL="2057400" indent="-228600" eaLnBrk="0" hangingPunct="0">
              <a:defRPr sz="4700">
                <a:solidFill>
                  <a:schemeClr val="tx1"/>
                </a:solidFill>
                <a:latin typeface="Arial" panose="020B0604020202020204" pitchFamily="34" charset="0"/>
                <a:cs typeface="Arial" panose="020B0604020202020204" pitchFamily="34" charset="0"/>
              </a:defRPr>
            </a:lvl5pPr>
            <a:lvl6pPr marL="25146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6pPr>
            <a:lvl7pPr marL="29718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7pPr>
            <a:lvl8pPr marL="34290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8pPr>
            <a:lvl9pPr marL="38862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9pPr>
          </a:lstStyle>
          <a:p>
            <a:pPr algn="just" eaLnBrk="1" hangingPunct="1">
              <a:spcBef>
                <a:spcPts val="1200"/>
              </a:spcBef>
            </a:pPr>
            <a:r>
              <a:rPr lang="en-GB" sz="2100" i="1"/>
              <a:t>[</a:t>
            </a:r>
            <a:r>
              <a:rPr lang="cs-CZ" sz="2100" i="1"/>
              <a:t>velikost</a:t>
            </a:r>
            <a:r>
              <a:rPr lang="en-GB" sz="2100" i="1"/>
              <a:t>: 2</a:t>
            </a:r>
            <a:r>
              <a:rPr lang="cs-CZ" sz="2100" i="1"/>
              <a:t>1</a:t>
            </a:r>
            <a:r>
              <a:rPr lang="en-GB" sz="2100" i="1"/>
              <a:t> </a:t>
            </a:r>
            <a:r>
              <a:rPr lang="cs-CZ" sz="2100" i="1"/>
              <a:t>b</a:t>
            </a:r>
            <a:r>
              <a:rPr lang="en-GB" sz="2100" i="1"/>
              <a:t>.] </a:t>
            </a:r>
            <a:r>
              <a:rPr lang="cs-CZ" sz="2100" i="1"/>
              <a:t>  </a:t>
            </a:r>
            <a:r>
              <a:rPr lang="en-GB" sz="2100" i="1"/>
              <a:t>Irit prat alis acidunt landiat la facilit in vent nulla feum quat vel ute dolore do coreetuerit er summodions nullaore.</a:t>
            </a:r>
            <a:endParaRPr lang="cs-CZ" sz="2100" i="1"/>
          </a:p>
        </p:txBody>
      </p:sp>
      <p:graphicFrame>
        <p:nvGraphicFramePr>
          <p:cNvPr id="14" name="Tabulka 25"/>
          <p:cNvGraphicFramePr>
            <a:graphicFrameLocks noGrp="1"/>
          </p:cNvGraphicFramePr>
          <p:nvPr/>
        </p:nvGraphicFramePr>
        <p:xfrm>
          <a:off x="788988" y="13619163"/>
          <a:ext cx="16848136" cy="3455988"/>
        </p:xfrm>
        <a:graphic>
          <a:graphicData uri="http://schemas.openxmlformats.org/drawingml/2006/table">
            <a:tbl>
              <a:tblPr firstRow="1" bandRow="1">
                <a:tableStyleId>{073A0DAA-6AF3-43AB-8588-CEC1D06C72B9}</a:tableStyleId>
              </a:tblPr>
              <a:tblGrid>
                <a:gridCol w="4212034">
                  <a:extLst>
                    <a:ext uri="{9D8B030D-6E8A-4147-A177-3AD203B41FA5}">
                      <a16:colId xmlns:a16="http://schemas.microsoft.com/office/drawing/2014/main" val="20000"/>
                    </a:ext>
                  </a:extLst>
                </a:gridCol>
                <a:gridCol w="4212034">
                  <a:extLst>
                    <a:ext uri="{9D8B030D-6E8A-4147-A177-3AD203B41FA5}">
                      <a16:colId xmlns:a16="http://schemas.microsoft.com/office/drawing/2014/main" val="20001"/>
                    </a:ext>
                  </a:extLst>
                </a:gridCol>
                <a:gridCol w="4212034">
                  <a:extLst>
                    <a:ext uri="{9D8B030D-6E8A-4147-A177-3AD203B41FA5}">
                      <a16:colId xmlns:a16="http://schemas.microsoft.com/office/drawing/2014/main" val="20002"/>
                    </a:ext>
                  </a:extLst>
                </a:gridCol>
                <a:gridCol w="4212034">
                  <a:extLst>
                    <a:ext uri="{9D8B030D-6E8A-4147-A177-3AD203B41FA5}">
                      <a16:colId xmlns:a16="http://schemas.microsoft.com/office/drawing/2014/main" val="20003"/>
                    </a:ext>
                  </a:extLst>
                </a:gridCol>
              </a:tblGrid>
              <a:tr h="575998">
                <a:tc>
                  <a:txBody>
                    <a:bodyPr/>
                    <a:lstStyle/>
                    <a:p>
                      <a:pPr algn="l"/>
                      <a:r>
                        <a:rPr lang="cs-CZ" sz="2600" dirty="0">
                          <a:latin typeface="Arial" pitchFamily="34" charset="0"/>
                          <a:cs typeface="Arial" pitchFamily="34" charset="0"/>
                        </a:rPr>
                        <a:t>Sloupec 1</a:t>
                      </a:r>
                      <a:r>
                        <a:rPr lang="en-US" sz="2600" dirty="0">
                          <a:latin typeface="Arial" pitchFamily="34" charset="0"/>
                          <a:cs typeface="Arial" pitchFamily="34" charset="0"/>
                        </a:rPr>
                        <a:t> [</a:t>
                      </a:r>
                      <a:r>
                        <a:rPr lang="cs-CZ" sz="2600" dirty="0">
                          <a:latin typeface="Arial" pitchFamily="34" charset="0"/>
                          <a:cs typeface="Arial" pitchFamily="34" charset="0"/>
                        </a:rPr>
                        <a:t>26</a:t>
                      </a:r>
                      <a:r>
                        <a:rPr lang="en-US" sz="2600" baseline="0" dirty="0">
                          <a:latin typeface="Arial" pitchFamily="34" charset="0"/>
                          <a:cs typeface="Arial" pitchFamily="34" charset="0"/>
                        </a:rPr>
                        <a:t> </a:t>
                      </a:r>
                      <a:r>
                        <a:rPr lang="cs-CZ" sz="2600" baseline="0" dirty="0">
                          <a:latin typeface="Arial" pitchFamily="34" charset="0"/>
                          <a:cs typeface="Arial" pitchFamily="34" charset="0"/>
                        </a:rPr>
                        <a:t>b</a:t>
                      </a:r>
                      <a:r>
                        <a:rPr lang="en-US" sz="2600" baseline="0" dirty="0">
                          <a:latin typeface="Arial" pitchFamily="34" charset="0"/>
                          <a:cs typeface="Arial" pitchFamily="34" charset="0"/>
                        </a:rPr>
                        <a:t>.]</a:t>
                      </a:r>
                      <a:endParaRPr lang="cs-CZ" sz="2600" dirty="0">
                        <a:latin typeface="Arial" pitchFamily="34" charset="0"/>
                        <a:cs typeface="Arial" pitchFamily="34" charset="0"/>
                      </a:endParaRPr>
                    </a:p>
                  </a:txBody>
                  <a:tcPr marL="252002" marR="90001" marT="46800" marB="46800" anchor="ctr">
                    <a:solidFill>
                      <a:srgbClr val="1968F4"/>
                    </a:solidFill>
                  </a:tcPr>
                </a:tc>
                <a:tc>
                  <a:txBody>
                    <a:bodyPr/>
                    <a:lstStyle/>
                    <a:p>
                      <a:r>
                        <a:rPr lang="cs-CZ" sz="2600" dirty="0">
                          <a:latin typeface="Arial" pitchFamily="34" charset="0"/>
                          <a:cs typeface="Arial" pitchFamily="34" charset="0"/>
                        </a:rPr>
                        <a:t>Sloupec 2</a:t>
                      </a:r>
                      <a:r>
                        <a:rPr lang="en-US" sz="2600" dirty="0">
                          <a:latin typeface="Arial" pitchFamily="34" charset="0"/>
                          <a:cs typeface="Arial" pitchFamily="34" charset="0"/>
                        </a:rPr>
                        <a:t> [</a:t>
                      </a:r>
                      <a:r>
                        <a:rPr lang="cs-CZ" sz="2600" dirty="0">
                          <a:latin typeface="Arial" pitchFamily="34" charset="0"/>
                          <a:cs typeface="Arial" pitchFamily="34" charset="0"/>
                        </a:rPr>
                        <a:t>26</a:t>
                      </a:r>
                      <a:r>
                        <a:rPr lang="en-US" sz="2600" dirty="0">
                          <a:latin typeface="Arial" pitchFamily="34" charset="0"/>
                          <a:cs typeface="Arial" pitchFamily="34" charset="0"/>
                        </a:rPr>
                        <a:t> </a:t>
                      </a:r>
                      <a:r>
                        <a:rPr lang="cs-CZ" sz="2600" dirty="0">
                          <a:latin typeface="Arial" pitchFamily="34" charset="0"/>
                          <a:cs typeface="Arial" pitchFamily="34" charset="0"/>
                        </a:rPr>
                        <a:t>b</a:t>
                      </a:r>
                      <a:r>
                        <a:rPr lang="en-US" sz="2600" dirty="0">
                          <a:latin typeface="Arial" pitchFamily="34" charset="0"/>
                          <a:cs typeface="Arial" pitchFamily="34" charset="0"/>
                        </a:rPr>
                        <a:t>.]</a:t>
                      </a:r>
                      <a:endParaRPr lang="cs-CZ" sz="2600" dirty="0">
                        <a:latin typeface="Arial" pitchFamily="34" charset="0"/>
                        <a:cs typeface="Arial" pitchFamily="34" charset="0"/>
                      </a:endParaRPr>
                    </a:p>
                  </a:txBody>
                  <a:tcPr marL="252002" marR="90001" marT="46800" marB="46800" anchor="ctr">
                    <a:solidFill>
                      <a:srgbClr val="1968F4"/>
                    </a:solidFill>
                  </a:tcPr>
                </a:tc>
                <a:tc>
                  <a:txBody>
                    <a:bodyPr/>
                    <a:lstStyle/>
                    <a:p>
                      <a:r>
                        <a:rPr lang="cs-CZ" sz="2600" dirty="0">
                          <a:latin typeface="Arial" pitchFamily="34" charset="0"/>
                          <a:cs typeface="Arial" pitchFamily="34" charset="0"/>
                        </a:rPr>
                        <a:t>Sloupec 3</a:t>
                      </a:r>
                      <a:r>
                        <a:rPr lang="en-US" sz="2600" dirty="0">
                          <a:latin typeface="Arial" pitchFamily="34" charset="0"/>
                          <a:cs typeface="Arial" pitchFamily="34" charset="0"/>
                        </a:rPr>
                        <a:t> [</a:t>
                      </a:r>
                      <a:r>
                        <a:rPr lang="cs-CZ" sz="2600" dirty="0">
                          <a:latin typeface="Arial" pitchFamily="34" charset="0"/>
                          <a:cs typeface="Arial" pitchFamily="34" charset="0"/>
                        </a:rPr>
                        <a:t>26</a:t>
                      </a:r>
                      <a:r>
                        <a:rPr lang="en-US" sz="2600" dirty="0">
                          <a:latin typeface="Arial" pitchFamily="34" charset="0"/>
                          <a:cs typeface="Arial" pitchFamily="34" charset="0"/>
                        </a:rPr>
                        <a:t> </a:t>
                      </a:r>
                      <a:r>
                        <a:rPr lang="cs-CZ" sz="2600" dirty="0">
                          <a:latin typeface="Arial" pitchFamily="34" charset="0"/>
                          <a:cs typeface="Arial" pitchFamily="34" charset="0"/>
                        </a:rPr>
                        <a:t>b</a:t>
                      </a:r>
                      <a:r>
                        <a:rPr lang="en-US" sz="2600" dirty="0">
                          <a:latin typeface="Arial" pitchFamily="34" charset="0"/>
                          <a:cs typeface="Arial" pitchFamily="34" charset="0"/>
                        </a:rPr>
                        <a:t>.]</a:t>
                      </a:r>
                      <a:endParaRPr lang="cs-CZ" sz="2600" dirty="0">
                        <a:latin typeface="Arial" pitchFamily="34" charset="0"/>
                        <a:cs typeface="Arial" pitchFamily="34" charset="0"/>
                      </a:endParaRPr>
                    </a:p>
                  </a:txBody>
                  <a:tcPr marL="252002" marR="90001" marT="46800" marB="46800" anchor="ctr">
                    <a:solidFill>
                      <a:srgbClr val="1968F4"/>
                    </a:solidFill>
                  </a:tcPr>
                </a:tc>
                <a:tc>
                  <a:txBody>
                    <a:bodyPr/>
                    <a:lstStyle/>
                    <a:p>
                      <a:r>
                        <a:rPr lang="cs-CZ" sz="2600" dirty="0">
                          <a:latin typeface="Arial" pitchFamily="34" charset="0"/>
                          <a:cs typeface="Arial" pitchFamily="34" charset="0"/>
                        </a:rPr>
                        <a:t>Sloupec 4</a:t>
                      </a:r>
                      <a:r>
                        <a:rPr lang="en-US" sz="2600" dirty="0">
                          <a:latin typeface="Arial" pitchFamily="34" charset="0"/>
                          <a:cs typeface="Arial" pitchFamily="34" charset="0"/>
                        </a:rPr>
                        <a:t> [</a:t>
                      </a:r>
                      <a:r>
                        <a:rPr lang="cs-CZ" sz="2600" dirty="0">
                          <a:latin typeface="Arial" pitchFamily="34" charset="0"/>
                          <a:cs typeface="Arial" pitchFamily="34" charset="0"/>
                        </a:rPr>
                        <a:t>26</a:t>
                      </a:r>
                      <a:r>
                        <a:rPr lang="en-US" sz="2600" dirty="0">
                          <a:latin typeface="Arial" pitchFamily="34" charset="0"/>
                          <a:cs typeface="Arial" pitchFamily="34" charset="0"/>
                        </a:rPr>
                        <a:t> </a:t>
                      </a:r>
                      <a:r>
                        <a:rPr lang="cs-CZ" sz="2600" dirty="0">
                          <a:latin typeface="Arial" pitchFamily="34" charset="0"/>
                          <a:cs typeface="Arial" pitchFamily="34" charset="0"/>
                        </a:rPr>
                        <a:t>b</a:t>
                      </a:r>
                      <a:r>
                        <a:rPr lang="en-US" sz="2600" dirty="0">
                          <a:latin typeface="Arial" pitchFamily="34" charset="0"/>
                          <a:cs typeface="Arial" pitchFamily="34" charset="0"/>
                        </a:rPr>
                        <a:t>.]</a:t>
                      </a:r>
                    </a:p>
                  </a:txBody>
                  <a:tcPr marL="252002" marR="90001" marT="46800" marB="46800" anchor="ctr">
                    <a:solidFill>
                      <a:srgbClr val="1968F4"/>
                    </a:solidFill>
                  </a:tcPr>
                </a:tc>
                <a:extLst>
                  <a:ext uri="{0D108BD9-81ED-4DB2-BD59-A6C34878D82A}">
                    <a16:rowId xmlns:a16="http://schemas.microsoft.com/office/drawing/2014/main" val="10000"/>
                  </a:ext>
                </a:extLst>
              </a:tr>
              <a:tr h="575998">
                <a:tc>
                  <a:txBody>
                    <a:bodyPr/>
                    <a:lstStyle/>
                    <a:p>
                      <a:r>
                        <a:rPr lang="cs-CZ" sz="2100" dirty="0">
                          <a:latin typeface="Arial" pitchFamily="34" charset="0"/>
                          <a:cs typeface="Arial" pitchFamily="34" charset="0"/>
                        </a:rPr>
                        <a:t>Řada 1 </a:t>
                      </a:r>
                      <a:r>
                        <a:rPr lang="en-US" sz="2100" dirty="0">
                          <a:latin typeface="Arial" pitchFamily="34" charset="0"/>
                          <a:cs typeface="Arial" pitchFamily="34" charset="0"/>
                        </a:rPr>
                        <a:t>[</a:t>
                      </a:r>
                      <a:r>
                        <a:rPr lang="cs-CZ" sz="2100" dirty="0">
                          <a:latin typeface="Arial" pitchFamily="34" charset="0"/>
                          <a:cs typeface="Arial" pitchFamily="34" charset="0"/>
                        </a:rPr>
                        <a:t>21</a:t>
                      </a:r>
                      <a:r>
                        <a:rPr lang="en-US" sz="2100" dirty="0">
                          <a:latin typeface="Arial" pitchFamily="34" charset="0"/>
                          <a:cs typeface="Arial" pitchFamily="34" charset="0"/>
                        </a:rPr>
                        <a:t> </a:t>
                      </a:r>
                      <a:r>
                        <a:rPr lang="cs-CZ" sz="2100" dirty="0">
                          <a:latin typeface="Arial" pitchFamily="34" charset="0"/>
                          <a:cs typeface="Arial" pitchFamily="34" charset="0"/>
                        </a:rPr>
                        <a:t>b</a:t>
                      </a:r>
                      <a:r>
                        <a:rPr lang="en-US" sz="2100" dirty="0">
                          <a:latin typeface="Arial" pitchFamily="34" charset="0"/>
                          <a:cs typeface="Arial" pitchFamily="34" charset="0"/>
                        </a:rPr>
                        <a:t>.]</a:t>
                      </a:r>
                      <a:endParaRPr lang="cs-CZ" sz="2100" dirty="0">
                        <a:latin typeface="Arial" pitchFamily="34" charset="0"/>
                        <a:cs typeface="Arial" pitchFamily="34" charset="0"/>
                      </a:endParaRPr>
                    </a:p>
                  </a:txBody>
                  <a:tcPr marL="252002" marR="90001" marT="46800" marB="46800" anchor="ctr">
                    <a:solidFill>
                      <a:schemeClr val="bg1">
                        <a:lumMod val="85000"/>
                      </a:schemeClr>
                    </a:solidFill>
                  </a:tcPr>
                </a:tc>
                <a:tc>
                  <a:txBody>
                    <a:bodyPr/>
                    <a:lstStyle/>
                    <a:p>
                      <a:endParaRPr lang="cs-CZ" sz="2100" dirty="0">
                        <a:latin typeface="Arial" pitchFamily="34" charset="0"/>
                        <a:cs typeface="Arial" pitchFamily="34" charset="0"/>
                      </a:endParaRPr>
                    </a:p>
                  </a:txBody>
                  <a:tcPr marL="252002" marR="90001" marT="46800" marB="46800" anchor="ctr">
                    <a:solidFill>
                      <a:schemeClr val="bg1">
                        <a:lumMod val="85000"/>
                      </a:schemeClr>
                    </a:solidFill>
                  </a:tcPr>
                </a:tc>
                <a:tc>
                  <a:txBody>
                    <a:bodyPr/>
                    <a:lstStyle/>
                    <a:p>
                      <a:endParaRPr lang="cs-CZ" sz="2100" dirty="0">
                        <a:latin typeface="Arial" pitchFamily="34" charset="0"/>
                        <a:cs typeface="Arial" pitchFamily="34" charset="0"/>
                      </a:endParaRPr>
                    </a:p>
                  </a:txBody>
                  <a:tcPr marL="252002" marR="90001" marT="46800" marB="46800" anchor="ctr">
                    <a:solidFill>
                      <a:schemeClr val="bg1">
                        <a:lumMod val="85000"/>
                      </a:schemeClr>
                    </a:solidFill>
                  </a:tcPr>
                </a:tc>
                <a:tc>
                  <a:txBody>
                    <a:bodyPr/>
                    <a:lstStyle/>
                    <a:p>
                      <a:endParaRPr lang="cs-CZ" sz="2100" dirty="0">
                        <a:latin typeface="Arial" pitchFamily="34" charset="0"/>
                        <a:cs typeface="Arial" pitchFamily="34" charset="0"/>
                      </a:endParaRPr>
                    </a:p>
                  </a:txBody>
                  <a:tcPr marL="252002" marR="90001" marT="46800" marB="46800" anchor="ctr">
                    <a:solidFill>
                      <a:schemeClr val="bg1">
                        <a:lumMod val="85000"/>
                      </a:schemeClr>
                    </a:solidFill>
                  </a:tcPr>
                </a:tc>
                <a:extLst>
                  <a:ext uri="{0D108BD9-81ED-4DB2-BD59-A6C34878D82A}">
                    <a16:rowId xmlns:a16="http://schemas.microsoft.com/office/drawing/2014/main" val="10001"/>
                  </a:ext>
                </a:extLst>
              </a:tr>
              <a:tr h="575998">
                <a:tc>
                  <a:txBody>
                    <a:bodyPr/>
                    <a:lstStyle/>
                    <a:p>
                      <a:r>
                        <a:rPr lang="cs-CZ" sz="2100" dirty="0">
                          <a:latin typeface="Arial" pitchFamily="34" charset="0"/>
                          <a:cs typeface="Arial" pitchFamily="34" charset="0"/>
                        </a:rPr>
                        <a:t>Řada</a:t>
                      </a:r>
                      <a:r>
                        <a:rPr lang="en-US" sz="2100" dirty="0">
                          <a:latin typeface="Arial" pitchFamily="34" charset="0"/>
                          <a:cs typeface="Arial" pitchFamily="34" charset="0"/>
                        </a:rPr>
                        <a:t> 2 [</a:t>
                      </a:r>
                      <a:r>
                        <a:rPr lang="cs-CZ" sz="2100" dirty="0">
                          <a:latin typeface="Arial" pitchFamily="34" charset="0"/>
                          <a:cs typeface="Arial" pitchFamily="34" charset="0"/>
                        </a:rPr>
                        <a:t>21</a:t>
                      </a:r>
                      <a:r>
                        <a:rPr lang="en-US" sz="2100" dirty="0">
                          <a:latin typeface="Arial" pitchFamily="34" charset="0"/>
                          <a:cs typeface="Arial" pitchFamily="34" charset="0"/>
                        </a:rPr>
                        <a:t> </a:t>
                      </a:r>
                      <a:r>
                        <a:rPr lang="cs-CZ" sz="2100" dirty="0">
                          <a:latin typeface="Arial" pitchFamily="34" charset="0"/>
                          <a:cs typeface="Arial" pitchFamily="34" charset="0"/>
                        </a:rPr>
                        <a:t>b</a:t>
                      </a:r>
                      <a:r>
                        <a:rPr lang="en-US" sz="2100" dirty="0">
                          <a:latin typeface="Arial" pitchFamily="34" charset="0"/>
                          <a:cs typeface="Arial" pitchFamily="34" charset="0"/>
                        </a:rPr>
                        <a:t>.]</a:t>
                      </a:r>
                      <a:endParaRPr lang="cs-CZ" sz="2100" dirty="0">
                        <a:latin typeface="Arial" pitchFamily="34" charset="0"/>
                        <a:cs typeface="Arial" pitchFamily="34" charset="0"/>
                      </a:endParaRPr>
                    </a:p>
                  </a:txBody>
                  <a:tcPr marL="252002" marR="90001" marT="46800" marB="46800" anchor="ctr"/>
                </a:tc>
                <a:tc>
                  <a:txBody>
                    <a:bodyPr/>
                    <a:lstStyle/>
                    <a:p>
                      <a:endParaRPr lang="cs-CZ" sz="2100" dirty="0">
                        <a:latin typeface="Arial" pitchFamily="34" charset="0"/>
                        <a:cs typeface="Arial" pitchFamily="34" charset="0"/>
                      </a:endParaRPr>
                    </a:p>
                  </a:txBody>
                  <a:tcPr marL="252002" marR="90001" marT="46800" marB="46800" anchor="ctr"/>
                </a:tc>
                <a:tc>
                  <a:txBody>
                    <a:bodyPr/>
                    <a:lstStyle/>
                    <a:p>
                      <a:endParaRPr lang="cs-CZ" sz="2100" dirty="0">
                        <a:latin typeface="Arial" pitchFamily="34" charset="0"/>
                        <a:cs typeface="Arial" pitchFamily="34" charset="0"/>
                      </a:endParaRPr>
                    </a:p>
                  </a:txBody>
                  <a:tcPr marL="252002" marR="90001" marT="46800" marB="46800" anchor="ctr"/>
                </a:tc>
                <a:tc>
                  <a:txBody>
                    <a:bodyPr/>
                    <a:lstStyle/>
                    <a:p>
                      <a:endParaRPr lang="cs-CZ" sz="2100" dirty="0">
                        <a:latin typeface="Arial" pitchFamily="34" charset="0"/>
                        <a:cs typeface="Arial" pitchFamily="34" charset="0"/>
                      </a:endParaRPr>
                    </a:p>
                  </a:txBody>
                  <a:tcPr marL="252002" marR="90001" marT="46800" marB="46800" anchor="ctr"/>
                </a:tc>
                <a:extLst>
                  <a:ext uri="{0D108BD9-81ED-4DB2-BD59-A6C34878D82A}">
                    <a16:rowId xmlns:a16="http://schemas.microsoft.com/office/drawing/2014/main" val="10002"/>
                  </a:ext>
                </a:extLst>
              </a:tr>
              <a:tr h="575998">
                <a:tc>
                  <a:txBody>
                    <a:bodyPr/>
                    <a:lstStyle/>
                    <a:p>
                      <a:r>
                        <a:rPr lang="cs-CZ" sz="2100" dirty="0">
                          <a:latin typeface="Arial" pitchFamily="34" charset="0"/>
                          <a:cs typeface="Arial" pitchFamily="34" charset="0"/>
                        </a:rPr>
                        <a:t>Řada</a:t>
                      </a:r>
                      <a:r>
                        <a:rPr lang="en-US" sz="2100" dirty="0">
                          <a:latin typeface="Arial" pitchFamily="34" charset="0"/>
                          <a:cs typeface="Arial" pitchFamily="34" charset="0"/>
                        </a:rPr>
                        <a:t> 3 [</a:t>
                      </a:r>
                      <a:r>
                        <a:rPr lang="cs-CZ" sz="2100" dirty="0">
                          <a:latin typeface="Arial" pitchFamily="34" charset="0"/>
                          <a:cs typeface="Arial" pitchFamily="34" charset="0"/>
                        </a:rPr>
                        <a:t>21</a:t>
                      </a:r>
                      <a:r>
                        <a:rPr lang="en-US" sz="2100" dirty="0">
                          <a:latin typeface="Arial" pitchFamily="34" charset="0"/>
                          <a:cs typeface="Arial" pitchFamily="34" charset="0"/>
                        </a:rPr>
                        <a:t> </a:t>
                      </a:r>
                      <a:r>
                        <a:rPr lang="cs-CZ" sz="2100" dirty="0">
                          <a:latin typeface="Arial" pitchFamily="34" charset="0"/>
                          <a:cs typeface="Arial" pitchFamily="34" charset="0"/>
                        </a:rPr>
                        <a:t>b</a:t>
                      </a:r>
                      <a:r>
                        <a:rPr lang="en-US" sz="2100" dirty="0">
                          <a:latin typeface="Arial" pitchFamily="34" charset="0"/>
                          <a:cs typeface="Arial" pitchFamily="34" charset="0"/>
                        </a:rPr>
                        <a:t>.]</a:t>
                      </a:r>
                      <a:endParaRPr lang="cs-CZ" sz="2100" dirty="0">
                        <a:latin typeface="Arial" pitchFamily="34" charset="0"/>
                        <a:cs typeface="Arial" pitchFamily="34" charset="0"/>
                      </a:endParaRPr>
                    </a:p>
                  </a:txBody>
                  <a:tcPr marL="252002" marR="90001" marT="46800" marB="46800" anchor="ctr">
                    <a:solidFill>
                      <a:schemeClr val="bg1">
                        <a:lumMod val="85000"/>
                      </a:schemeClr>
                    </a:solidFill>
                  </a:tcPr>
                </a:tc>
                <a:tc>
                  <a:txBody>
                    <a:bodyPr/>
                    <a:lstStyle/>
                    <a:p>
                      <a:endParaRPr lang="cs-CZ" sz="2100" dirty="0">
                        <a:latin typeface="Arial" pitchFamily="34" charset="0"/>
                        <a:cs typeface="Arial" pitchFamily="34" charset="0"/>
                      </a:endParaRPr>
                    </a:p>
                  </a:txBody>
                  <a:tcPr marL="252002" marR="90001" marT="46800" marB="46800" anchor="ctr">
                    <a:solidFill>
                      <a:schemeClr val="bg1">
                        <a:lumMod val="85000"/>
                      </a:schemeClr>
                    </a:solidFill>
                  </a:tcPr>
                </a:tc>
                <a:tc>
                  <a:txBody>
                    <a:bodyPr/>
                    <a:lstStyle/>
                    <a:p>
                      <a:endParaRPr lang="cs-CZ" sz="2100" dirty="0">
                        <a:latin typeface="Arial" pitchFamily="34" charset="0"/>
                        <a:cs typeface="Arial" pitchFamily="34" charset="0"/>
                      </a:endParaRPr>
                    </a:p>
                  </a:txBody>
                  <a:tcPr marL="252002" marR="90001" marT="46800" marB="46800" anchor="ctr">
                    <a:solidFill>
                      <a:schemeClr val="bg1">
                        <a:lumMod val="85000"/>
                      </a:schemeClr>
                    </a:solidFill>
                  </a:tcPr>
                </a:tc>
                <a:tc>
                  <a:txBody>
                    <a:bodyPr/>
                    <a:lstStyle/>
                    <a:p>
                      <a:endParaRPr lang="cs-CZ" sz="2100" dirty="0">
                        <a:latin typeface="Arial" pitchFamily="34" charset="0"/>
                        <a:cs typeface="Arial" pitchFamily="34" charset="0"/>
                      </a:endParaRPr>
                    </a:p>
                  </a:txBody>
                  <a:tcPr marL="252002" marR="90001" marT="46800" marB="46800" anchor="ctr">
                    <a:solidFill>
                      <a:schemeClr val="bg1">
                        <a:lumMod val="85000"/>
                      </a:schemeClr>
                    </a:solidFill>
                  </a:tcPr>
                </a:tc>
                <a:extLst>
                  <a:ext uri="{0D108BD9-81ED-4DB2-BD59-A6C34878D82A}">
                    <a16:rowId xmlns:a16="http://schemas.microsoft.com/office/drawing/2014/main" val="10003"/>
                  </a:ext>
                </a:extLst>
              </a:tr>
              <a:tr h="575998">
                <a:tc>
                  <a:txBody>
                    <a:bodyPr/>
                    <a:lstStyle/>
                    <a:p>
                      <a:r>
                        <a:rPr lang="cs-CZ" sz="2100" dirty="0">
                          <a:latin typeface="Arial" pitchFamily="34" charset="0"/>
                          <a:cs typeface="Arial" pitchFamily="34" charset="0"/>
                        </a:rPr>
                        <a:t>Řada</a:t>
                      </a:r>
                      <a:r>
                        <a:rPr lang="en-US" sz="2100" dirty="0">
                          <a:latin typeface="Arial" pitchFamily="34" charset="0"/>
                          <a:cs typeface="Arial" pitchFamily="34" charset="0"/>
                        </a:rPr>
                        <a:t> 4 [</a:t>
                      </a:r>
                      <a:r>
                        <a:rPr lang="cs-CZ" sz="2100" dirty="0">
                          <a:latin typeface="Arial" pitchFamily="34" charset="0"/>
                          <a:cs typeface="Arial" pitchFamily="34" charset="0"/>
                        </a:rPr>
                        <a:t>21</a:t>
                      </a:r>
                      <a:r>
                        <a:rPr lang="en-US" sz="2100" baseline="0" dirty="0">
                          <a:latin typeface="Arial" pitchFamily="34" charset="0"/>
                          <a:cs typeface="Arial" pitchFamily="34" charset="0"/>
                        </a:rPr>
                        <a:t> </a:t>
                      </a:r>
                      <a:r>
                        <a:rPr lang="cs-CZ" sz="2100" baseline="0" dirty="0">
                          <a:latin typeface="Arial" pitchFamily="34" charset="0"/>
                          <a:cs typeface="Arial" pitchFamily="34" charset="0"/>
                        </a:rPr>
                        <a:t>b</a:t>
                      </a:r>
                      <a:r>
                        <a:rPr lang="en-US" sz="2100" baseline="0" dirty="0">
                          <a:latin typeface="Arial" pitchFamily="34" charset="0"/>
                          <a:cs typeface="Arial" pitchFamily="34" charset="0"/>
                        </a:rPr>
                        <a:t>.</a:t>
                      </a:r>
                      <a:r>
                        <a:rPr lang="en-US" sz="2100" dirty="0">
                          <a:latin typeface="Arial" pitchFamily="34" charset="0"/>
                          <a:cs typeface="Arial" pitchFamily="34" charset="0"/>
                        </a:rPr>
                        <a:t>]</a:t>
                      </a:r>
                      <a:endParaRPr lang="cs-CZ" sz="2100" dirty="0">
                        <a:latin typeface="Arial" pitchFamily="34" charset="0"/>
                        <a:cs typeface="Arial" pitchFamily="34" charset="0"/>
                      </a:endParaRPr>
                    </a:p>
                  </a:txBody>
                  <a:tcPr marL="252002" marR="90001" marT="46800" marB="46800" anchor="ctr"/>
                </a:tc>
                <a:tc>
                  <a:txBody>
                    <a:bodyPr/>
                    <a:lstStyle/>
                    <a:p>
                      <a:endParaRPr lang="cs-CZ" sz="2100" dirty="0">
                        <a:latin typeface="Arial" pitchFamily="34" charset="0"/>
                        <a:cs typeface="Arial" pitchFamily="34" charset="0"/>
                      </a:endParaRPr>
                    </a:p>
                  </a:txBody>
                  <a:tcPr marL="252002" marR="90001" marT="46800" marB="46800" anchor="ctr"/>
                </a:tc>
                <a:tc>
                  <a:txBody>
                    <a:bodyPr/>
                    <a:lstStyle/>
                    <a:p>
                      <a:endParaRPr lang="cs-CZ" sz="2100" dirty="0">
                        <a:latin typeface="Arial" pitchFamily="34" charset="0"/>
                        <a:cs typeface="Arial" pitchFamily="34" charset="0"/>
                      </a:endParaRPr>
                    </a:p>
                  </a:txBody>
                  <a:tcPr marL="252002" marR="90001" marT="46800" marB="46800" anchor="ctr"/>
                </a:tc>
                <a:tc>
                  <a:txBody>
                    <a:bodyPr/>
                    <a:lstStyle/>
                    <a:p>
                      <a:endParaRPr lang="cs-CZ" sz="2100" dirty="0">
                        <a:latin typeface="Arial" pitchFamily="34" charset="0"/>
                        <a:cs typeface="Arial" pitchFamily="34" charset="0"/>
                      </a:endParaRPr>
                    </a:p>
                  </a:txBody>
                  <a:tcPr marL="252002" marR="90001" marT="46800" marB="46800" anchor="ctr"/>
                </a:tc>
                <a:extLst>
                  <a:ext uri="{0D108BD9-81ED-4DB2-BD59-A6C34878D82A}">
                    <a16:rowId xmlns:a16="http://schemas.microsoft.com/office/drawing/2014/main" val="10004"/>
                  </a:ext>
                </a:extLst>
              </a:tr>
              <a:tr h="575998">
                <a:tc>
                  <a:txBody>
                    <a:bodyPr/>
                    <a:lstStyle/>
                    <a:p>
                      <a:r>
                        <a:rPr lang="cs-CZ" sz="2100" dirty="0">
                          <a:latin typeface="Arial" pitchFamily="34" charset="0"/>
                          <a:cs typeface="Arial" pitchFamily="34" charset="0"/>
                        </a:rPr>
                        <a:t>Řada</a:t>
                      </a:r>
                      <a:r>
                        <a:rPr lang="en-US" sz="2100" dirty="0">
                          <a:latin typeface="Arial" pitchFamily="34" charset="0"/>
                          <a:cs typeface="Arial" pitchFamily="34" charset="0"/>
                        </a:rPr>
                        <a:t> 5 [</a:t>
                      </a:r>
                      <a:r>
                        <a:rPr lang="cs-CZ" sz="2100" dirty="0">
                          <a:latin typeface="Arial" pitchFamily="34" charset="0"/>
                          <a:cs typeface="Arial" pitchFamily="34" charset="0"/>
                        </a:rPr>
                        <a:t>21</a:t>
                      </a:r>
                      <a:r>
                        <a:rPr lang="en-US" sz="2100" baseline="0" dirty="0">
                          <a:latin typeface="Arial" pitchFamily="34" charset="0"/>
                          <a:cs typeface="Arial" pitchFamily="34" charset="0"/>
                        </a:rPr>
                        <a:t> </a:t>
                      </a:r>
                      <a:r>
                        <a:rPr lang="cs-CZ" sz="2100" baseline="0" dirty="0">
                          <a:latin typeface="Arial" pitchFamily="34" charset="0"/>
                          <a:cs typeface="Arial" pitchFamily="34" charset="0"/>
                        </a:rPr>
                        <a:t>b</a:t>
                      </a:r>
                      <a:r>
                        <a:rPr lang="en-US" sz="2100" baseline="0" dirty="0">
                          <a:latin typeface="Arial" pitchFamily="34" charset="0"/>
                          <a:cs typeface="Arial" pitchFamily="34" charset="0"/>
                        </a:rPr>
                        <a:t>.]</a:t>
                      </a:r>
                      <a:endParaRPr lang="cs-CZ" sz="2100" dirty="0">
                        <a:latin typeface="Arial" pitchFamily="34" charset="0"/>
                        <a:cs typeface="Arial" pitchFamily="34" charset="0"/>
                      </a:endParaRPr>
                    </a:p>
                  </a:txBody>
                  <a:tcPr marL="252002" marR="90001" marT="46800" marB="46800" anchor="ctr">
                    <a:solidFill>
                      <a:schemeClr val="bg1">
                        <a:lumMod val="85000"/>
                      </a:schemeClr>
                    </a:solidFill>
                  </a:tcPr>
                </a:tc>
                <a:tc>
                  <a:txBody>
                    <a:bodyPr/>
                    <a:lstStyle/>
                    <a:p>
                      <a:endParaRPr lang="cs-CZ" sz="2100" dirty="0">
                        <a:latin typeface="Arial" pitchFamily="34" charset="0"/>
                        <a:cs typeface="Arial" pitchFamily="34" charset="0"/>
                      </a:endParaRPr>
                    </a:p>
                  </a:txBody>
                  <a:tcPr marL="252002" marR="90001" marT="46800" marB="46800" anchor="ctr">
                    <a:solidFill>
                      <a:schemeClr val="bg1">
                        <a:lumMod val="85000"/>
                      </a:schemeClr>
                    </a:solidFill>
                  </a:tcPr>
                </a:tc>
                <a:tc>
                  <a:txBody>
                    <a:bodyPr/>
                    <a:lstStyle/>
                    <a:p>
                      <a:endParaRPr lang="cs-CZ" sz="2100" dirty="0">
                        <a:latin typeface="Arial" pitchFamily="34" charset="0"/>
                        <a:cs typeface="Arial" pitchFamily="34" charset="0"/>
                      </a:endParaRPr>
                    </a:p>
                  </a:txBody>
                  <a:tcPr marL="252002" marR="90001" marT="46800" marB="46800" anchor="ctr">
                    <a:solidFill>
                      <a:schemeClr val="bg1">
                        <a:lumMod val="85000"/>
                      </a:schemeClr>
                    </a:solidFill>
                  </a:tcPr>
                </a:tc>
                <a:tc>
                  <a:txBody>
                    <a:bodyPr/>
                    <a:lstStyle/>
                    <a:p>
                      <a:endParaRPr lang="cs-CZ" sz="2100" dirty="0">
                        <a:latin typeface="Arial" pitchFamily="34" charset="0"/>
                        <a:cs typeface="Arial" pitchFamily="34" charset="0"/>
                      </a:endParaRPr>
                    </a:p>
                  </a:txBody>
                  <a:tcPr marL="252002" marR="90001" marT="46800" marB="46800" anchor="ctr">
                    <a:solidFill>
                      <a:schemeClr val="bg1">
                        <a:lumMod val="85000"/>
                      </a:schemeClr>
                    </a:solidFill>
                  </a:tcPr>
                </a:tc>
                <a:extLst>
                  <a:ext uri="{0D108BD9-81ED-4DB2-BD59-A6C34878D82A}">
                    <a16:rowId xmlns:a16="http://schemas.microsoft.com/office/drawing/2014/main" val="10005"/>
                  </a:ext>
                </a:extLst>
              </a:tr>
            </a:tbl>
          </a:graphicData>
        </a:graphic>
      </p:graphicFrame>
      <p:pic>
        <p:nvPicPr>
          <p:cNvPr id="15" name="Obrázek 26" descr="sample_im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19288" y="9074150"/>
            <a:ext cx="3017837"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ovéPole 27"/>
          <p:cNvSpPr txBox="1">
            <a:spLocks noChangeArrowheads="1"/>
          </p:cNvSpPr>
          <p:nvPr/>
        </p:nvSpPr>
        <p:spPr bwMode="auto">
          <a:xfrm>
            <a:off x="717550" y="21053425"/>
            <a:ext cx="1678781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700">
                <a:solidFill>
                  <a:schemeClr val="tx1"/>
                </a:solidFill>
                <a:latin typeface="Arial" panose="020B0604020202020204" pitchFamily="34" charset="0"/>
                <a:cs typeface="Arial" panose="020B0604020202020204" pitchFamily="34" charset="0"/>
              </a:defRPr>
            </a:lvl1pPr>
            <a:lvl2pPr marL="742950" indent="-285750" eaLnBrk="0" hangingPunct="0">
              <a:defRPr sz="4700">
                <a:solidFill>
                  <a:schemeClr val="tx1"/>
                </a:solidFill>
                <a:latin typeface="Arial" panose="020B0604020202020204" pitchFamily="34" charset="0"/>
                <a:cs typeface="Arial" panose="020B0604020202020204" pitchFamily="34" charset="0"/>
              </a:defRPr>
            </a:lvl2pPr>
            <a:lvl3pPr marL="1143000" indent="-228600" eaLnBrk="0" hangingPunct="0">
              <a:defRPr sz="4700">
                <a:solidFill>
                  <a:schemeClr val="tx1"/>
                </a:solidFill>
                <a:latin typeface="Arial" panose="020B0604020202020204" pitchFamily="34" charset="0"/>
                <a:cs typeface="Arial" panose="020B0604020202020204" pitchFamily="34" charset="0"/>
              </a:defRPr>
            </a:lvl3pPr>
            <a:lvl4pPr marL="1600200" indent="-228600" eaLnBrk="0" hangingPunct="0">
              <a:defRPr sz="4700">
                <a:solidFill>
                  <a:schemeClr val="tx1"/>
                </a:solidFill>
                <a:latin typeface="Arial" panose="020B0604020202020204" pitchFamily="34" charset="0"/>
                <a:cs typeface="Arial" panose="020B0604020202020204" pitchFamily="34" charset="0"/>
              </a:defRPr>
            </a:lvl4pPr>
            <a:lvl5pPr marL="2057400" indent="-228600" eaLnBrk="0" hangingPunct="0">
              <a:defRPr sz="4700">
                <a:solidFill>
                  <a:schemeClr val="tx1"/>
                </a:solidFill>
                <a:latin typeface="Arial" panose="020B0604020202020204" pitchFamily="34" charset="0"/>
                <a:cs typeface="Arial" panose="020B0604020202020204" pitchFamily="34" charset="0"/>
              </a:defRPr>
            </a:lvl5pPr>
            <a:lvl6pPr marL="25146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6pPr>
            <a:lvl7pPr marL="29718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7pPr>
            <a:lvl8pPr marL="34290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8pPr>
            <a:lvl9pPr marL="38862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9pPr>
          </a:lstStyle>
          <a:p>
            <a:pPr algn="just" eaLnBrk="1" hangingPunct="1">
              <a:spcBef>
                <a:spcPts val="1200"/>
              </a:spcBef>
            </a:pPr>
            <a:r>
              <a:rPr lang="en-GB" sz="1700" dirty="0"/>
              <a:t>[</a:t>
            </a:r>
            <a:r>
              <a:rPr lang="cs-CZ" sz="1700" dirty="0"/>
              <a:t>velikost</a:t>
            </a:r>
            <a:r>
              <a:rPr lang="en-GB" sz="1700" dirty="0"/>
              <a:t>: </a:t>
            </a:r>
            <a:r>
              <a:rPr lang="cs-CZ" sz="1700" dirty="0"/>
              <a:t>17</a:t>
            </a:r>
            <a:r>
              <a:rPr lang="en-GB" sz="1700" dirty="0"/>
              <a:t> </a:t>
            </a:r>
            <a:r>
              <a:rPr lang="cs-CZ" sz="1700" dirty="0"/>
              <a:t>b</a:t>
            </a:r>
            <a:r>
              <a:rPr lang="en-GB" sz="1700" dirty="0"/>
              <a:t>.] </a:t>
            </a:r>
            <a:r>
              <a:rPr lang="cs-CZ" sz="1700" dirty="0"/>
              <a:t>Donec tincidunt, mauris sed mollis accumsan, augue nibh euismod massa, eget facilisis leo turpis vitae dolor. Etiam ullamcorper purus id massa posuere suscipit. Ut venenatis pharetra ipsum, eu malesuada sapien viverra faucibus. In hac habitasse platea dictumst. Aenean hendrerit lectus porttitor sapien iaculis ac molestie lacus vestibulum. </a:t>
            </a:r>
          </a:p>
        </p:txBody>
      </p:sp>
      <p:sp>
        <p:nvSpPr>
          <p:cNvPr id="17" name="TextovéPole 27"/>
          <p:cNvSpPr txBox="1">
            <a:spLocks noChangeArrowheads="1"/>
          </p:cNvSpPr>
          <p:nvPr/>
        </p:nvSpPr>
        <p:spPr bwMode="auto">
          <a:xfrm>
            <a:off x="717549" y="22277388"/>
            <a:ext cx="1678781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700">
                <a:solidFill>
                  <a:schemeClr val="tx1"/>
                </a:solidFill>
                <a:latin typeface="Arial" panose="020B0604020202020204" pitchFamily="34" charset="0"/>
                <a:cs typeface="Arial" panose="020B0604020202020204" pitchFamily="34" charset="0"/>
              </a:defRPr>
            </a:lvl1pPr>
            <a:lvl2pPr marL="742950" indent="-285750" eaLnBrk="0" hangingPunct="0">
              <a:defRPr sz="4700">
                <a:solidFill>
                  <a:schemeClr val="tx1"/>
                </a:solidFill>
                <a:latin typeface="Arial" panose="020B0604020202020204" pitchFamily="34" charset="0"/>
                <a:cs typeface="Arial" panose="020B0604020202020204" pitchFamily="34" charset="0"/>
              </a:defRPr>
            </a:lvl2pPr>
            <a:lvl3pPr marL="1143000" indent="-228600" eaLnBrk="0" hangingPunct="0">
              <a:defRPr sz="4700">
                <a:solidFill>
                  <a:schemeClr val="tx1"/>
                </a:solidFill>
                <a:latin typeface="Arial" panose="020B0604020202020204" pitchFamily="34" charset="0"/>
                <a:cs typeface="Arial" panose="020B0604020202020204" pitchFamily="34" charset="0"/>
              </a:defRPr>
            </a:lvl3pPr>
            <a:lvl4pPr marL="1600200" indent="-228600" eaLnBrk="0" hangingPunct="0">
              <a:defRPr sz="4700">
                <a:solidFill>
                  <a:schemeClr val="tx1"/>
                </a:solidFill>
                <a:latin typeface="Arial" panose="020B0604020202020204" pitchFamily="34" charset="0"/>
                <a:cs typeface="Arial" panose="020B0604020202020204" pitchFamily="34" charset="0"/>
              </a:defRPr>
            </a:lvl4pPr>
            <a:lvl5pPr marL="2057400" indent="-228600" eaLnBrk="0" hangingPunct="0">
              <a:defRPr sz="4700">
                <a:solidFill>
                  <a:schemeClr val="tx1"/>
                </a:solidFill>
                <a:latin typeface="Arial" panose="020B0604020202020204" pitchFamily="34" charset="0"/>
                <a:cs typeface="Arial" panose="020B0604020202020204" pitchFamily="34" charset="0"/>
              </a:defRPr>
            </a:lvl5pPr>
            <a:lvl6pPr marL="25146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6pPr>
            <a:lvl7pPr marL="29718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7pPr>
            <a:lvl8pPr marL="34290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8pPr>
            <a:lvl9pPr marL="38862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9pPr>
          </a:lstStyle>
          <a:p>
            <a:pPr algn="just" eaLnBrk="1" hangingPunct="1">
              <a:spcBef>
                <a:spcPts val="1200"/>
              </a:spcBef>
            </a:pPr>
            <a:r>
              <a:rPr lang="en-GB" sz="1700" dirty="0"/>
              <a:t>[</a:t>
            </a:r>
            <a:r>
              <a:rPr lang="cs-CZ" sz="1700" dirty="0"/>
              <a:t>velikost</a:t>
            </a:r>
            <a:r>
              <a:rPr lang="en-GB" sz="1700" dirty="0"/>
              <a:t>: </a:t>
            </a:r>
            <a:r>
              <a:rPr lang="cs-CZ" sz="1700" dirty="0"/>
              <a:t>17</a:t>
            </a:r>
            <a:r>
              <a:rPr lang="en-GB" sz="1700" dirty="0"/>
              <a:t> </a:t>
            </a:r>
            <a:r>
              <a:rPr lang="cs-CZ" sz="1700" dirty="0"/>
              <a:t>b</a:t>
            </a:r>
            <a:r>
              <a:rPr lang="en-GB" sz="1700" dirty="0"/>
              <a:t>.] </a:t>
            </a:r>
            <a:r>
              <a:rPr lang="cs-CZ" sz="1700" dirty="0"/>
              <a:t>Donec tincidunt, mauris sed mollis accumsan, augue nibh euismod massa, eget facilisis leo turpis vitae dolor. Etiam ullamcorper purus id massa posuere suscipit. Ut venenatis pharetra ipsum, eu malesuada sapien viverra faucibus. In hac habitasse platea dictumst. Aenean hendrerit lectus porttitor sapien iaculis ac molestie lacus vestibulum. </a:t>
            </a:r>
          </a:p>
        </p:txBody>
      </p:sp>
      <p:sp>
        <p:nvSpPr>
          <p:cNvPr id="18" name="TextovéPole 18"/>
          <p:cNvSpPr txBox="1">
            <a:spLocks noChangeArrowheads="1"/>
          </p:cNvSpPr>
          <p:nvPr/>
        </p:nvSpPr>
        <p:spPr bwMode="auto">
          <a:xfrm>
            <a:off x="788988" y="854954"/>
            <a:ext cx="1872297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700">
                <a:solidFill>
                  <a:schemeClr val="tx1"/>
                </a:solidFill>
                <a:latin typeface="Arial" panose="020B0604020202020204" pitchFamily="34" charset="0"/>
                <a:cs typeface="Arial" panose="020B0604020202020204" pitchFamily="34" charset="0"/>
              </a:defRPr>
            </a:lvl1pPr>
            <a:lvl2pPr marL="742950" indent="-285750" eaLnBrk="0" hangingPunct="0">
              <a:defRPr sz="4700">
                <a:solidFill>
                  <a:schemeClr val="tx1"/>
                </a:solidFill>
                <a:latin typeface="Arial" panose="020B0604020202020204" pitchFamily="34" charset="0"/>
                <a:cs typeface="Arial" panose="020B0604020202020204" pitchFamily="34" charset="0"/>
              </a:defRPr>
            </a:lvl2pPr>
            <a:lvl3pPr marL="1143000" indent="-228600" eaLnBrk="0" hangingPunct="0">
              <a:defRPr sz="4700">
                <a:solidFill>
                  <a:schemeClr val="tx1"/>
                </a:solidFill>
                <a:latin typeface="Arial" panose="020B0604020202020204" pitchFamily="34" charset="0"/>
                <a:cs typeface="Arial" panose="020B0604020202020204" pitchFamily="34" charset="0"/>
              </a:defRPr>
            </a:lvl3pPr>
            <a:lvl4pPr marL="1600200" indent="-228600" eaLnBrk="0" hangingPunct="0">
              <a:defRPr sz="4700">
                <a:solidFill>
                  <a:schemeClr val="tx1"/>
                </a:solidFill>
                <a:latin typeface="Arial" panose="020B0604020202020204" pitchFamily="34" charset="0"/>
                <a:cs typeface="Arial" panose="020B0604020202020204" pitchFamily="34" charset="0"/>
              </a:defRPr>
            </a:lvl4pPr>
            <a:lvl5pPr marL="2057400" indent="-228600" eaLnBrk="0" hangingPunct="0">
              <a:defRPr sz="4700">
                <a:solidFill>
                  <a:schemeClr val="tx1"/>
                </a:solidFill>
                <a:latin typeface="Arial" panose="020B0604020202020204" pitchFamily="34" charset="0"/>
                <a:cs typeface="Arial" panose="020B0604020202020204" pitchFamily="34" charset="0"/>
              </a:defRPr>
            </a:lvl5pPr>
            <a:lvl6pPr marL="25146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6pPr>
            <a:lvl7pPr marL="29718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7pPr>
            <a:lvl8pPr marL="34290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8pPr>
            <a:lvl9pPr marL="38862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9pPr>
          </a:lstStyle>
          <a:p>
            <a:pPr eaLnBrk="1" hangingPunct="1"/>
            <a:r>
              <a:rPr lang="cs-CZ" sz="4600" b="1" dirty="0">
                <a:solidFill>
                  <a:schemeClr val="bg1"/>
                </a:solidFill>
                <a:cs typeface="Tahoma" panose="020B0604030504040204" pitchFamily="34" charset="0"/>
              </a:rPr>
              <a:t>Jak připravit Váš e-Poster pro kongres / konferenci </a:t>
            </a:r>
          </a:p>
          <a:p>
            <a:pPr eaLnBrk="1" hangingPunct="1"/>
            <a:r>
              <a:rPr lang="en-US" sz="4600" b="1" dirty="0">
                <a:solidFill>
                  <a:schemeClr val="bg1"/>
                </a:solidFill>
                <a:cs typeface="Tahoma" panose="020B0604030504040204" pitchFamily="34" charset="0"/>
              </a:rPr>
              <a:t>[size</a:t>
            </a:r>
            <a:r>
              <a:rPr lang="cs-CZ" sz="4600" b="1" dirty="0">
                <a:solidFill>
                  <a:schemeClr val="bg1"/>
                </a:solidFill>
                <a:cs typeface="Tahoma" panose="020B0604030504040204" pitchFamily="34" charset="0"/>
              </a:rPr>
              <a:t>: 46 p., Arial Bold</a:t>
            </a:r>
            <a:r>
              <a:rPr lang="en-US" sz="4600" b="1" dirty="0">
                <a:solidFill>
                  <a:schemeClr val="bg1"/>
                </a:solidFill>
                <a:cs typeface="Tahoma" panose="020B0604030504040204" pitchFamily="34" charset="0"/>
              </a:rPr>
              <a:t>]</a:t>
            </a:r>
            <a:endParaRPr lang="cs-CZ" sz="4600" b="1" dirty="0">
              <a:solidFill>
                <a:schemeClr val="bg1"/>
              </a:solidFill>
              <a:cs typeface="Tahoma" panose="020B0604030504040204" pitchFamily="34" charset="0"/>
            </a:endParaRPr>
          </a:p>
        </p:txBody>
      </p:sp>
      <p:sp>
        <p:nvSpPr>
          <p:cNvPr id="19" name="TextovéPole 19"/>
          <p:cNvSpPr txBox="1">
            <a:spLocks noChangeArrowheads="1"/>
          </p:cNvSpPr>
          <p:nvPr/>
        </p:nvSpPr>
        <p:spPr bwMode="auto">
          <a:xfrm>
            <a:off x="788988" y="2627313"/>
            <a:ext cx="18722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700">
                <a:solidFill>
                  <a:schemeClr val="tx1"/>
                </a:solidFill>
                <a:latin typeface="Arial" panose="020B0604020202020204" pitchFamily="34" charset="0"/>
                <a:cs typeface="Arial" panose="020B0604020202020204" pitchFamily="34" charset="0"/>
              </a:defRPr>
            </a:lvl1pPr>
            <a:lvl2pPr marL="742950" indent="-285750" eaLnBrk="0" hangingPunct="0">
              <a:defRPr sz="4700">
                <a:solidFill>
                  <a:schemeClr val="tx1"/>
                </a:solidFill>
                <a:latin typeface="Arial" panose="020B0604020202020204" pitchFamily="34" charset="0"/>
                <a:cs typeface="Arial" panose="020B0604020202020204" pitchFamily="34" charset="0"/>
              </a:defRPr>
            </a:lvl2pPr>
            <a:lvl3pPr marL="1143000" indent="-228600" eaLnBrk="0" hangingPunct="0">
              <a:defRPr sz="4700">
                <a:solidFill>
                  <a:schemeClr val="tx1"/>
                </a:solidFill>
                <a:latin typeface="Arial" panose="020B0604020202020204" pitchFamily="34" charset="0"/>
                <a:cs typeface="Arial" panose="020B0604020202020204" pitchFamily="34" charset="0"/>
              </a:defRPr>
            </a:lvl3pPr>
            <a:lvl4pPr marL="1600200" indent="-228600" eaLnBrk="0" hangingPunct="0">
              <a:defRPr sz="4700">
                <a:solidFill>
                  <a:schemeClr val="tx1"/>
                </a:solidFill>
                <a:latin typeface="Arial" panose="020B0604020202020204" pitchFamily="34" charset="0"/>
                <a:cs typeface="Arial" panose="020B0604020202020204" pitchFamily="34" charset="0"/>
              </a:defRPr>
            </a:lvl4pPr>
            <a:lvl5pPr marL="2057400" indent="-228600" eaLnBrk="0" hangingPunct="0">
              <a:defRPr sz="4700">
                <a:solidFill>
                  <a:schemeClr val="tx1"/>
                </a:solidFill>
                <a:latin typeface="Arial" panose="020B0604020202020204" pitchFamily="34" charset="0"/>
                <a:cs typeface="Arial" panose="020B0604020202020204" pitchFamily="34" charset="0"/>
              </a:defRPr>
            </a:lvl5pPr>
            <a:lvl6pPr marL="25146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6pPr>
            <a:lvl7pPr marL="29718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7pPr>
            <a:lvl8pPr marL="34290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8pPr>
            <a:lvl9pPr marL="38862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9pPr>
          </a:lstStyle>
          <a:p>
            <a:pPr eaLnBrk="1" hangingPunct="1"/>
            <a:r>
              <a:rPr lang="cs-CZ" sz="3200" b="1" dirty="0">
                <a:solidFill>
                  <a:schemeClr val="bg1"/>
                </a:solidFill>
                <a:cs typeface="Tahoma" panose="020B0604030504040204" pitchFamily="34" charset="0"/>
              </a:rPr>
              <a:t>Příjmení J.</a:t>
            </a:r>
            <a:r>
              <a:rPr lang="cs-CZ" sz="3200" b="1" baseline="30000" dirty="0">
                <a:solidFill>
                  <a:schemeClr val="bg1"/>
                </a:solidFill>
                <a:cs typeface="Tahoma" panose="020B0604030504040204" pitchFamily="34" charset="0"/>
              </a:rPr>
              <a:t>1</a:t>
            </a:r>
            <a:r>
              <a:rPr lang="cs-CZ" sz="3200" b="1" dirty="0">
                <a:solidFill>
                  <a:schemeClr val="bg1"/>
                </a:solidFill>
                <a:cs typeface="Tahoma" panose="020B0604030504040204" pitchFamily="34" charset="0"/>
              </a:rPr>
              <a:t>, Příjmení J.</a:t>
            </a:r>
            <a:r>
              <a:rPr lang="cs-CZ" sz="3200" b="1" baseline="30000" dirty="0">
                <a:solidFill>
                  <a:schemeClr val="bg1"/>
                </a:solidFill>
                <a:cs typeface="Tahoma" panose="020B0604030504040204" pitchFamily="34" charset="0"/>
              </a:rPr>
              <a:t>2</a:t>
            </a:r>
            <a:r>
              <a:rPr lang="cs-CZ" sz="3200" b="1" dirty="0">
                <a:solidFill>
                  <a:schemeClr val="bg1"/>
                </a:solidFill>
                <a:cs typeface="Tahoma" panose="020B0604030504040204" pitchFamily="34" charset="0"/>
              </a:rPr>
              <a:t>, Příjmení J.</a:t>
            </a:r>
            <a:r>
              <a:rPr lang="cs-CZ" sz="3200" b="1" baseline="30000" dirty="0">
                <a:solidFill>
                  <a:schemeClr val="bg1"/>
                </a:solidFill>
                <a:cs typeface="Tahoma" panose="020B0604030504040204" pitchFamily="34" charset="0"/>
              </a:rPr>
              <a:t>3</a:t>
            </a:r>
            <a:r>
              <a:rPr lang="cs-CZ" sz="3200" b="1" dirty="0">
                <a:solidFill>
                  <a:schemeClr val="bg1"/>
                </a:solidFill>
                <a:cs typeface="Tahoma" panose="020B0604030504040204" pitchFamily="34" charset="0"/>
              </a:rPr>
              <a:t>, Příjmení J.</a:t>
            </a:r>
            <a:r>
              <a:rPr lang="cs-CZ" sz="3200" b="1" baseline="30000" dirty="0">
                <a:solidFill>
                  <a:schemeClr val="bg1"/>
                </a:solidFill>
                <a:cs typeface="Tahoma" panose="020B0604030504040204" pitchFamily="34" charset="0"/>
              </a:rPr>
              <a:t>4</a:t>
            </a:r>
            <a:r>
              <a:rPr lang="cs-CZ" sz="3200" b="1" dirty="0">
                <a:solidFill>
                  <a:schemeClr val="bg1"/>
                </a:solidFill>
                <a:cs typeface="Tahoma" panose="020B0604030504040204" pitchFamily="34" charset="0"/>
              </a:rPr>
              <a:t> </a:t>
            </a:r>
            <a:r>
              <a:rPr lang="en-US" sz="3200" b="1" dirty="0">
                <a:solidFill>
                  <a:schemeClr val="bg1"/>
                </a:solidFill>
                <a:cs typeface="Tahoma" panose="020B0604030504040204" pitchFamily="34" charset="0"/>
              </a:rPr>
              <a:t>[</a:t>
            </a:r>
            <a:r>
              <a:rPr lang="cs-CZ" sz="3200" b="1" dirty="0">
                <a:solidFill>
                  <a:schemeClr val="bg1"/>
                </a:solidFill>
                <a:cs typeface="Tahoma" panose="020B0604030504040204" pitchFamily="34" charset="0"/>
              </a:rPr>
              <a:t>velikost: 32 b., </a:t>
            </a:r>
            <a:r>
              <a:rPr lang="cs-CZ" sz="3200" b="1" dirty="0" err="1">
                <a:solidFill>
                  <a:schemeClr val="bg1"/>
                </a:solidFill>
                <a:cs typeface="Tahoma" panose="020B0604030504040204" pitchFamily="34" charset="0"/>
              </a:rPr>
              <a:t>bold</a:t>
            </a:r>
            <a:r>
              <a:rPr lang="en-US" sz="3200" b="1" dirty="0">
                <a:solidFill>
                  <a:schemeClr val="bg1"/>
                </a:solidFill>
                <a:cs typeface="Tahoma" panose="020B0604030504040204" pitchFamily="34" charset="0"/>
              </a:rPr>
              <a:t>]</a:t>
            </a:r>
            <a:endParaRPr lang="cs-CZ" sz="3200" b="1" baseline="30000" dirty="0">
              <a:solidFill>
                <a:schemeClr val="bg1"/>
              </a:solidFill>
              <a:cs typeface="Tahoma" panose="020B0604030504040204" pitchFamily="34" charset="0"/>
            </a:endParaRPr>
          </a:p>
        </p:txBody>
      </p:sp>
      <p:sp>
        <p:nvSpPr>
          <p:cNvPr id="20" name="TextovéPole 20"/>
          <p:cNvSpPr txBox="1">
            <a:spLocks noChangeArrowheads="1"/>
          </p:cNvSpPr>
          <p:nvPr/>
        </p:nvSpPr>
        <p:spPr bwMode="auto">
          <a:xfrm>
            <a:off x="788988" y="3411028"/>
            <a:ext cx="187229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700">
                <a:solidFill>
                  <a:schemeClr val="tx1"/>
                </a:solidFill>
                <a:latin typeface="Arial" panose="020B0604020202020204" pitchFamily="34" charset="0"/>
                <a:cs typeface="Arial" panose="020B0604020202020204" pitchFamily="34" charset="0"/>
              </a:defRPr>
            </a:lvl1pPr>
            <a:lvl2pPr marL="742950" indent="-285750" eaLnBrk="0" hangingPunct="0">
              <a:defRPr sz="4700">
                <a:solidFill>
                  <a:schemeClr val="tx1"/>
                </a:solidFill>
                <a:latin typeface="Arial" panose="020B0604020202020204" pitchFamily="34" charset="0"/>
                <a:cs typeface="Arial" panose="020B0604020202020204" pitchFamily="34" charset="0"/>
              </a:defRPr>
            </a:lvl2pPr>
            <a:lvl3pPr marL="1143000" indent="-228600" eaLnBrk="0" hangingPunct="0">
              <a:defRPr sz="4700">
                <a:solidFill>
                  <a:schemeClr val="tx1"/>
                </a:solidFill>
                <a:latin typeface="Arial" panose="020B0604020202020204" pitchFamily="34" charset="0"/>
                <a:cs typeface="Arial" panose="020B0604020202020204" pitchFamily="34" charset="0"/>
              </a:defRPr>
            </a:lvl3pPr>
            <a:lvl4pPr marL="1600200" indent="-228600" eaLnBrk="0" hangingPunct="0">
              <a:defRPr sz="4700">
                <a:solidFill>
                  <a:schemeClr val="tx1"/>
                </a:solidFill>
                <a:latin typeface="Arial" panose="020B0604020202020204" pitchFamily="34" charset="0"/>
                <a:cs typeface="Arial" panose="020B0604020202020204" pitchFamily="34" charset="0"/>
              </a:defRPr>
            </a:lvl4pPr>
            <a:lvl5pPr marL="2057400" indent="-228600" eaLnBrk="0" hangingPunct="0">
              <a:defRPr sz="4700">
                <a:solidFill>
                  <a:schemeClr val="tx1"/>
                </a:solidFill>
                <a:latin typeface="Arial" panose="020B0604020202020204" pitchFamily="34" charset="0"/>
                <a:cs typeface="Arial" panose="020B0604020202020204" pitchFamily="34" charset="0"/>
              </a:defRPr>
            </a:lvl5pPr>
            <a:lvl6pPr marL="25146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6pPr>
            <a:lvl7pPr marL="29718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7pPr>
            <a:lvl8pPr marL="34290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8pPr>
            <a:lvl9pPr marL="3886200" indent="-228600" defTabSz="2374900" eaLnBrk="0" fontAlgn="base" hangingPunct="0">
              <a:spcBef>
                <a:spcPct val="0"/>
              </a:spcBef>
              <a:spcAft>
                <a:spcPct val="0"/>
              </a:spcAft>
              <a:defRPr sz="4700">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cs-CZ" sz="2700" b="1" baseline="30000" dirty="0">
                <a:solidFill>
                  <a:schemeClr val="bg1"/>
                </a:solidFill>
                <a:cs typeface="Tahoma" panose="020B0604030504040204" pitchFamily="34" charset="0"/>
              </a:rPr>
              <a:t>1</a:t>
            </a:r>
            <a:r>
              <a:rPr lang="cs-CZ" sz="2700" b="1" dirty="0">
                <a:solidFill>
                  <a:schemeClr val="bg1"/>
                </a:solidFill>
                <a:cs typeface="Tahoma" panose="020B0604030504040204" pitchFamily="34" charset="0"/>
              </a:rPr>
              <a:t>Instituce, Oddělení, Město, Stát, </a:t>
            </a:r>
            <a:r>
              <a:rPr lang="cs-CZ" sz="2700" b="1" baseline="30000" dirty="0">
                <a:solidFill>
                  <a:schemeClr val="bg1"/>
                </a:solidFill>
                <a:cs typeface="Tahoma" panose="020B0604030504040204" pitchFamily="34" charset="0"/>
              </a:rPr>
              <a:t>2</a:t>
            </a:r>
            <a:r>
              <a:rPr lang="cs-CZ" sz="2700" b="1" dirty="0">
                <a:solidFill>
                  <a:schemeClr val="bg1"/>
                </a:solidFill>
                <a:cs typeface="Tahoma" panose="020B0604030504040204" pitchFamily="34" charset="0"/>
              </a:rPr>
              <a:t>Instituce, Oddělení, Město, Stát,</a:t>
            </a:r>
          </a:p>
          <a:p>
            <a:pPr eaLnBrk="1" hangingPunct="1">
              <a:spcAft>
                <a:spcPts val="600"/>
              </a:spcAft>
            </a:pPr>
            <a:r>
              <a:rPr lang="cs-CZ" sz="2700" b="1" dirty="0">
                <a:solidFill>
                  <a:schemeClr val="bg1"/>
                </a:solidFill>
                <a:cs typeface="Tahoma" panose="020B0604030504040204" pitchFamily="34" charset="0"/>
              </a:rPr>
              <a:t> </a:t>
            </a:r>
            <a:r>
              <a:rPr lang="cs-CZ" sz="2700" b="1" baseline="30000" dirty="0">
                <a:solidFill>
                  <a:schemeClr val="bg1"/>
                </a:solidFill>
                <a:cs typeface="Tahoma" panose="020B0604030504040204" pitchFamily="34" charset="0"/>
              </a:rPr>
              <a:t>3</a:t>
            </a:r>
            <a:r>
              <a:rPr lang="cs-CZ" sz="2700" b="1" dirty="0">
                <a:solidFill>
                  <a:schemeClr val="bg1"/>
                </a:solidFill>
                <a:cs typeface="Tahoma" panose="020B0604030504040204" pitchFamily="34" charset="0"/>
              </a:rPr>
              <a:t>Instituce, Oddělení, Město, Stát, </a:t>
            </a:r>
            <a:r>
              <a:rPr lang="cs-CZ" sz="2700" b="1" baseline="30000" dirty="0">
                <a:solidFill>
                  <a:schemeClr val="bg1"/>
                </a:solidFill>
                <a:cs typeface="Tahoma" panose="020B0604030504040204" pitchFamily="34" charset="0"/>
              </a:rPr>
              <a:t>4</a:t>
            </a:r>
            <a:r>
              <a:rPr lang="cs-CZ" sz="2700" b="1" dirty="0">
                <a:solidFill>
                  <a:schemeClr val="bg1"/>
                </a:solidFill>
                <a:cs typeface="Tahoma" panose="020B0604030504040204" pitchFamily="34" charset="0"/>
              </a:rPr>
              <a:t>Instituce, Oddělení, Město, Stát </a:t>
            </a:r>
            <a:r>
              <a:rPr lang="en-US" sz="2700" b="1" dirty="0">
                <a:solidFill>
                  <a:schemeClr val="bg1"/>
                </a:solidFill>
                <a:cs typeface="Tahoma" panose="020B0604030504040204" pitchFamily="34" charset="0"/>
              </a:rPr>
              <a:t>[</a:t>
            </a:r>
            <a:r>
              <a:rPr lang="cs-CZ" sz="2700" b="1" dirty="0">
                <a:solidFill>
                  <a:schemeClr val="bg1"/>
                </a:solidFill>
                <a:cs typeface="Tahoma" panose="020B0604030504040204" pitchFamily="34" charset="0"/>
              </a:rPr>
              <a:t>velikost 27 b., </a:t>
            </a:r>
            <a:r>
              <a:rPr lang="cs-CZ" sz="2700" b="1" dirty="0" err="1">
                <a:solidFill>
                  <a:schemeClr val="bg1"/>
                </a:solidFill>
                <a:cs typeface="Tahoma" panose="020B0604030504040204" pitchFamily="34" charset="0"/>
              </a:rPr>
              <a:t>bold</a:t>
            </a:r>
            <a:r>
              <a:rPr lang="en-US" sz="2700" b="1" dirty="0">
                <a:solidFill>
                  <a:schemeClr val="bg1"/>
                </a:solidFill>
                <a:cs typeface="Tahoma" panose="020B0604030504040204" pitchFamily="34" charset="0"/>
              </a:rPr>
              <a:t>]</a:t>
            </a:r>
            <a:endParaRPr lang="cs-CZ" sz="2700" b="1" dirty="0">
              <a:solidFill>
                <a:schemeClr val="bg1"/>
              </a:solidFill>
              <a:cs typeface="Tahoma" panose="020B0604030504040204" pitchFamily="34" charset="0"/>
            </a:endParaRPr>
          </a:p>
        </p:txBody>
      </p:sp>
      <p:pic>
        <p:nvPicPr>
          <p:cNvPr id="3" name="Obrázek 2" descr="Obsah obrázku Lidská tvář, kůže, řasy, žena&#10;&#10;Obsah vygenerovaný umělou inteligencí může být nesprávný.">
            <a:extLst>
              <a:ext uri="{FF2B5EF4-FFF2-40B4-BE49-F238E27FC236}">
                <a16:creationId xmlns:a16="http://schemas.microsoft.com/office/drawing/2014/main" id="{BCCF4B3A-20AB-312B-1544-CB9E2CAAB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7345" y="-123770"/>
            <a:ext cx="4862455" cy="4862455"/>
          </a:xfrm>
          <a:prstGeom prst="rect">
            <a:avLst/>
          </a:prstGeom>
        </p:spPr>
      </p:pic>
    </p:spTree>
    <p:extLst>
      <p:ext uri="{BB962C8B-B14F-4D97-AF65-F5344CB8AC3E}">
        <p14:creationId xmlns:p14="http://schemas.microsoft.com/office/powerpoint/2010/main" val="37698915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13CBE5968CAE840AC4045D25BF3DEF6" ma:contentTypeVersion="13" ma:contentTypeDescription="Vytvoří nový dokument" ma:contentTypeScope="" ma:versionID="9deafaffb7df1a0b3df88001c668d198">
  <xsd:schema xmlns:xsd="http://www.w3.org/2001/XMLSchema" xmlns:xs="http://www.w3.org/2001/XMLSchema" xmlns:p="http://schemas.microsoft.com/office/2006/metadata/properties" xmlns:ns2="4f274b3f-d107-4546-8bae-2bffc309b48d" xmlns:ns3="992e5dce-4f42-4278-bdbb-c3a78f94674f" targetNamespace="http://schemas.microsoft.com/office/2006/metadata/properties" ma:root="true" ma:fieldsID="a781825198231752867be74da2a3d7d1" ns2:_="" ns3:_="">
    <xsd:import namespace="4f274b3f-d107-4546-8bae-2bffc309b48d"/>
    <xsd:import namespace="992e5dce-4f42-4278-bdbb-c3a78f94674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274b3f-d107-4546-8bae-2bffc309b4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Značky obrázků" ma:readOnly="false" ma:fieldId="{5cf76f15-5ced-4ddc-b409-7134ff3c332f}" ma:taxonomyMulti="true" ma:sspId="a81815c1-bf2b-424b-a497-0aaa1a1db83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2e5dce-4f42-4278-bdbb-c3a78f94674f" elementFormDefault="qualified">
    <xsd:import namespace="http://schemas.microsoft.com/office/2006/documentManagement/types"/>
    <xsd:import namespace="http://schemas.microsoft.com/office/infopath/2007/PartnerControls"/>
    <xsd:element name="SharedWithUsers" ma:index="11"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dílené s podrobnostmi" ma:internalName="SharedWithDetails" ma:readOnly="true">
      <xsd:simpleType>
        <xsd:restriction base="dms:Note">
          <xsd:maxLength value="255"/>
        </xsd:restriction>
      </xsd:simpleType>
    </xsd:element>
    <xsd:element name="TaxCatchAll" ma:index="16" nillable="true" ma:displayName="Taxonomy Catch All Column" ma:hidden="true" ma:list="{ffb2a8bb-069f-4a20-864b-eadb179d39d1}" ma:internalName="TaxCatchAll" ma:showField="CatchAllData" ma:web="992e5dce-4f42-4278-bdbb-c3a78f9467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274b3f-d107-4546-8bae-2bffc309b48d">
      <Terms xmlns="http://schemas.microsoft.com/office/infopath/2007/PartnerControls"/>
    </lcf76f155ced4ddcb4097134ff3c332f>
    <TaxCatchAll xmlns="992e5dce-4f42-4278-bdbb-c3a78f94674f" xsi:nil="true"/>
  </documentManagement>
</p:properties>
</file>

<file path=customXml/itemProps1.xml><?xml version="1.0" encoding="utf-8"?>
<ds:datastoreItem xmlns:ds="http://schemas.openxmlformats.org/officeDocument/2006/customXml" ds:itemID="{A6498B88-2289-4E3B-8DC8-F0C861AD4B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274b3f-d107-4546-8bae-2bffc309b48d"/>
    <ds:schemaRef ds:uri="992e5dce-4f42-4278-bdbb-c3a78f9467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97B40-6177-4939-B99D-0E399964236B}">
  <ds:schemaRefs>
    <ds:schemaRef ds:uri="http://schemas.microsoft.com/sharepoint/v3/contenttype/forms"/>
  </ds:schemaRefs>
</ds:datastoreItem>
</file>

<file path=customXml/itemProps3.xml><?xml version="1.0" encoding="utf-8"?>
<ds:datastoreItem xmlns:ds="http://schemas.openxmlformats.org/officeDocument/2006/customXml" ds:itemID="{04D7E487-A89E-4385-8680-A8637DC9D7ED}">
  <ds:schemaRefs>
    <ds:schemaRef ds:uri="http://schemas.microsoft.com/office/2006/metadata/properties"/>
    <ds:schemaRef ds:uri="http://schemas.microsoft.com/office/infopath/2007/PartnerControls"/>
    <ds:schemaRef ds:uri="4f274b3f-d107-4546-8bae-2bffc309b48d"/>
    <ds:schemaRef ds:uri="992e5dce-4f42-4278-bdbb-c3a78f94674f"/>
  </ds:schemaRefs>
</ds:datastoreItem>
</file>

<file path=docProps/app.xml><?xml version="1.0" encoding="utf-8"?>
<Properties xmlns="http://schemas.openxmlformats.org/officeDocument/2006/extended-properties" xmlns:vt="http://schemas.openxmlformats.org/officeDocument/2006/docPropsVTypes">
  <Template>Office Theme</Template>
  <TotalTime>125</TotalTime>
  <Words>628</Words>
  <Application>Microsoft Macintosh PowerPoint</Application>
  <PresentationFormat>Vlastní</PresentationFormat>
  <Paragraphs>33</Paragraphs>
  <Slides>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vt:i4>
      </vt:variant>
    </vt:vector>
  </HeadingPairs>
  <TitlesOfParts>
    <vt:vector size="7" baseType="lpstr">
      <vt:lpstr>Arial</vt:lpstr>
      <vt:lpstr>Calibri</vt:lpstr>
      <vt:lpstr>Calibri Light</vt:lpstr>
      <vt:lpstr>Tahoma</vt:lpstr>
      <vt:lpstr>Wingdings</vt:lpstr>
      <vt:lpstr>Office Theme</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 Hájek</dc:creator>
  <cp:lastModifiedBy>Martin Svoboda</cp:lastModifiedBy>
  <cp:revision>24</cp:revision>
  <dcterms:created xsi:type="dcterms:W3CDTF">2014-01-06T08:57:06Z</dcterms:created>
  <dcterms:modified xsi:type="dcterms:W3CDTF">2026-03-09T11:08:57Z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0x010100B13CBE5968CAE840AC4045D25BF3DEF6</vt:lpwstr>
  </property>
  <property fmtid="{D5CDD505-2E9C-101B-9397-08002B2CF9AE}" pid="3" name="MediaServiceImageTags">
    <vt:lpwstr/>
  </property>
</Properties>
</file>