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18719800" cy="25271413"/>
  <p:notesSz cx="6858000" cy="9144000"/>
  <p:defaultTextStyle>
    <a:defPPr>
      <a:defRPr lang="cs-CZ"/>
    </a:defPPr>
    <a:lvl1pPr marL="0" algn="l" defTabSz="2039021" rtl="0" eaLnBrk="1" latinLnBrk="0" hangingPunct="1">
      <a:defRPr sz="4014" kern="1200">
        <a:solidFill>
          <a:schemeClr val="tx1"/>
        </a:solidFill>
        <a:latin typeface="+mn-lt"/>
        <a:ea typeface="+mn-ea"/>
        <a:cs typeface="+mn-cs"/>
      </a:defRPr>
    </a:lvl1pPr>
    <a:lvl2pPr marL="1019510" algn="l" defTabSz="2039021" rtl="0" eaLnBrk="1" latinLnBrk="0" hangingPunct="1">
      <a:defRPr sz="4014" kern="1200">
        <a:solidFill>
          <a:schemeClr val="tx1"/>
        </a:solidFill>
        <a:latin typeface="+mn-lt"/>
        <a:ea typeface="+mn-ea"/>
        <a:cs typeface="+mn-cs"/>
      </a:defRPr>
    </a:lvl2pPr>
    <a:lvl3pPr marL="2039021" algn="l" defTabSz="2039021" rtl="0" eaLnBrk="1" latinLnBrk="0" hangingPunct="1">
      <a:defRPr sz="4014" kern="1200">
        <a:solidFill>
          <a:schemeClr val="tx1"/>
        </a:solidFill>
        <a:latin typeface="+mn-lt"/>
        <a:ea typeface="+mn-ea"/>
        <a:cs typeface="+mn-cs"/>
      </a:defRPr>
    </a:lvl3pPr>
    <a:lvl4pPr marL="3058531" algn="l" defTabSz="2039021" rtl="0" eaLnBrk="1" latinLnBrk="0" hangingPunct="1">
      <a:defRPr sz="4014" kern="1200">
        <a:solidFill>
          <a:schemeClr val="tx1"/>
        </a:solidFill>
        <a:latin typeface="+mn-lt"/>
        <a:ea typeface="+mn-ea"/>
        <a:cs typeface="+mn-cs"/>
      </a:defRPr>
    </a:lvl4pPr>
    <a:lvl5pPr marL="4078041" algn="l" defTabSz="2039021" rtl="0" eaLnBrk="1" latinLnBrk="0" hangingPunct="1">
      <a:defRPr sz="4014" kern="1200">
        <a:solidFill>
          <a:schemeClr val="tx1"/>
        </a:solidFill>
        <a:latin typeface="+mn-lt"/>
        <a:ea typeface="+mn-ea"/>
        <a:cs typeface="+mn-cs"/>
      </a:defRPr>
    </a:lvl5pPr>
    <a:lvl6pPr marL="5097551" algn="l" defTabSz="2039021" rtl="0" eaLnBrk="1" latinLnBrk="0" hangingPunct="1">
      <a:defRPr sz="4014" kern="1200">
        <a:solidFill>
          <a:schemeClr val="tx1"/>
        </a:solidFill>
        <a:latin typeface="+mn-lt"/>
        <a:ea typeface="+mn-ea"/>
        <a:cs typeface="+mn-cs"/>
      </a:defRPr>
    </a:lvl6pPr>
    <a:lvl7pPr marL="6117062" algn="l" defTabSz="2039021" rtl="0" eaLnBrk="1" latinLnBrk="0" hangingPunct="1">
      <a:defRPr sz="4014" kern="1200">
        <a:solidFill>
          <a:schemeClr val="tx1"/>
        </a:solidFill>
        <a:latin typeface="+mn-lt"/>
        <a:ea typeface="+mn-ea"/>
        <a:cs typeface="+mn-cs"/>
      </a:defRPr>
    </a:lvl7pPr>
    <a:lvl8pPr marL="7136572" algn="l" defTabSz="2039021" rtl="0" eaLnBrk="1" latinLnBrk="0" hangingPunct="1">
      <a:defRPr sz="4014" kern="1200">
        <a:solidFill>
          <a:schemeClr val="tx1"/>
        </a:solidFill>
        <a:latin typeface="+mn-lt"/>
        <a:ea typeface="+mn-ea"/>
        <a:cs typeface="+mn-cs"/>
      </a:defRPr>
    </a:lvl8pPr>
    <a:lvl9pPr marL="8156082" algn="l" defTabSz="2039021" rtl="0" eaLnBrk="1" latinLnBrk="0" hangingPunct="1">
      <a:defRPr sz="401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24" d="100"/>
          <a:sy n="24" d="100"/>
        </p:scale>
        <p:origin x="24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96E93D-6272-467F-9AA4-2CE84071A991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1143000"/>
            <a:ext cx="22860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AD5B3-AEB1-40E1-A314-744F7603AF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4682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039021" rtl="0" eaLnBrk="1" latinLnBrk="0" hangingPunct="1">
      <a:defRPr sz="2676" kern="1200">
        <a:solidFill>
          <a:schemeClr val="tx1"/>
        </a:solidFill>
        <a:latin typeface="+mn-lt"/>
        <a:ea typeface="+mn-ea"/>
        <a:cs typeface="+mn-cs"/>
      </a:defRPr>
    </a:lvl1pPr>
    <a:lvl2pPr marL="1019510" algn="l" defTabSz="2039021" rtl="0" eaLnBrk="1" latinLnBrk="0" hangingPunct="1">
      <a:defRPr sz="2676" kern="1200">
        <a:solidFill>
          <a:schemeClr val="tx1"/>
        </a:solidFill>
        <a:latin typeface="+mn-lt"/>
        <a:ea typeface="+mn-ea"/>
        <a:cs typeface="+mn-cs"/>
      </a:defRPr>
    </a:lvl2pPr>
    <a:lvl3pPr marL="2039021" algn="l" defTabSz="2039021" rtl="0" eaLnBrk="1" latinLnBrk="0" hangingPunct="1">
      <a:defRPr sz="2676" kern="1200">
        <a:solidFill>
          <a:schemeClr val="tx1"/>
        </a:solidFill>
        <a:latin typeface="+mn-lt"/>
        <a:ea typeface="+mn-ea"/>
        <a:cs typeface="+mn-cs"/>
      </a:defRPr>
    </a:lvl3pPr>
    <a:lvl4pPr marL="3058531" algn="l" defTabSz="2039021" rtl="0" eaLnBrk="1" latinLnBrk="0" hangingPunct="1">
      <a:defRPr sz="2676" kern="1200">
        <a:solidFill>
          <a:schemeClr val="tx1"/>
        </a:solidFill>
        <a:latin typeface="+mn-lt"/>
        <a:ea typeface="+mn-ea"/>
        <a:cs typeface="+mn-cs"/>
      </a:defRPr>
    </a:lvl4pPr>
    <a:lvl5pPr marL="4078041" algn="l" defTabSz="2039021" rtl="0" eaLnBrk="1" latinLnBrk="0" hangingPunct="1">
      <a:defRPr sz="2676" kern="1200">
        <a:solidFill>
          <a:schemeClr val="tx1"/>
        </a:solidFill>
        <a:latin typeface="+mn-lt"/>
        <a:ea typeface="+mn-ea"/>
        <a:cs typeface="+mn-cs"/>
      </a:defRPr>
    </a:lvl5pPr>
    <a:lvl6pPr marL="5097551" algn="l" defTabSz="2039021" rtl="0" eaLnBrk="1" latinLnBrk="0" hangingPunct="1">
      <a:defRPr sz="2676" kern="1200">
        <a:solidFill>
          <a:schemeClr val="tx1"/>
        </a:solidFill>
        <a:latin typeface="+mn-lt"/>
        <a:ea typeface="+mn-ea"/>
        <a:cs typeface="+mn-cs"/>
      </a:defRPr>
    </a:lvl6pPr>
    <a:lvl7pPr marL="6117062" algn="l" defTabSz="2039021" rtl="0" eaLnBrk="1" latinLnBrk="0" hangingPunct="1">
      <a:defRPr sz="2676" kern="1200">
        <a:solidFill>
          <a:schemeClr val="tx1"/>
        </a:solidFill>
        <a:latin typeface="+mn-lt"/>
        <a:ea typeface="+mn-ea"/>
        <a:cs typeface="+mn-cs"/>
      </a:defRPr>
    </a:lvl7pPr>
    <a:lvl8pPr marL="7136572" algn="l" defTabSz="2039021" rtl="0" eaLnBrk="1" latinLnBrk="0" hangingPunct="1">
      <a:defRPr sz="2676" kern="1200">
        <a:solidFill>
          <a:schemeClr val="tx1"/>
        </a:solidFill>
        <a:latin typeface="+mn-lt"/>
        <a:ea typeface="+mn-ea"/>
        <a:cs typeface="+mn-cs"/>
      </a:defRPr>
    </a:lvl8pPr>
    <a:lvl9pPr marL="8156082" algn="l" defTabSz="2039021" rtl="0" eaLnBrk="1" latinLnBrk="0" hangingPunct="1">
      <a:defRPr sz="267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286000" y="1143000"/>
            <a:ext cx="22860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6EEC8-667F-4E4E-A23E-B8CFE77B33AB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2488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985" y="4135856"/>
            <a:ext cx="15911830" cy="8798196"/>
          </a:xfrm>
        </p:spPr>
        <p:txBody>
          <a:bodyPr anchor="b"/>
          <a:lstStyle>
            <a:lvl1pPr algn="ctr">
              <a:defRPr sz="12283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9975" y="13273344"/>
            <a:ext cx="14039850" cy="6101406"/>
          </a:xfrm>
        </p:spPr>
        <p:txBody>
          <a:bodyPr/>
          <a:lstStyle>
            <a:lvl1pPr marL="0" indent="0" algn="ctr">
              <a:buNone/>
              <a:defRPr sz="4913"/>
            </a:lvl1pPr>
            <a:lvl2pPr marL="935980" indent="0" algn="ctr">
              <a:buNone/>
              <a:defRPr sz="4094"/>
            </a:lvl2pPr>
            <a:lvl3pPr marL="1871960" indent="0" algn="ctr">
              <a:buNone/>
              <a:defRPr sz="3685"/>
            </a:lvl3pPr>
            <a:lvl4pPr marL="2807940" indent="0" algn="ctr">
              <a:buNone/>
              <a:defRPr sz="3276"/>
            </a:lvl4pPr>
            <a:lvl5pPr marL="3743919" indent="0" algn="ctr">
              <a:buNone/>
              <a:defRPr sz="3276"/>
            </a:lvl5pPr>
            <a:lvl6pPr marL="4679899" indent="0" algn="ctr">
              <a:buNone/>
              <a:defRPr sz="3276"/>
            </a:lvl6pPr>
            <a:lvl7pPr marL="5615879" indent="0" algn="ctr">
              <a:buNone/>
              <a:defRPr sz="3276"/>
            </a:lvl7pPr>
            <a:lvl8pPr marL="6551859" indent="0" algn="ctr">
              <a:buNone/>
              <a:defRPr sz="3276"/>
            </a:lvl8pPr>
            <a:lvl9pPr marL="7487839" indent="0" algn="ctr">
              <a:buNone/>
              <a:defRPr sz="3276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42656-E90A-4759-9F68-27C594C7C283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A975B-0B1D-4D7E-985A-4491E26A5F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2757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42656-E90A-4759-9F68-27C594C7C283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A975B-0B1D-4D7E-985A-4491E26A5F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1806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396358" y="1345469"/>
            <a:ext cx="4036457" cy="214163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86987" y="1345469"/>
            <a:ext cx="11875373" cy="21416354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42656-E90A-4759-9F68-27C594C7C283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A975B-0B1D-4D7E-985A-4491E26A5F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3263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42656-E90A-4759-9F68-27C594C7C283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A975B-0B1D-4D7E-985A-4491E26A5F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181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7237" y="6300311"/>
            <a:ext cx="16145828" cy="10512204"/>
          </a:xfrm>
        </p:spPr>
        <p:txBody>
          <a:bodyPr anchor="b"/>
          <a:lstStyle>
            <a:lvl1pPr>
              <a:defRPr sz="12283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7237" y="16911964"/>
            <a:ext cx="16145828" cy="5528120"/>
          </a:xfrm>
        </p:spPr>
        <p:txBody>
          <a:bodyPr/>
          <a:lstStyle>
            <a:lvl1pPr marL="0" indent="0">
              <a:buNone/>
              <a:defRPr sz="4913">
                <a:solidFill>
                  <a:schemeClr val="tx1"/>
                </a:solidFill>
              </a:defRPr>
            </a:lvl1pPr>
            <a:lvl2pPr marL="935980" indent="0">
              <a:buNone/>
              <a:defRPr sz="4094">
                <a:solidFill>
                  <a:schemeClr val="tx1">
                    <a:tint val="75000"/>
                  </a:schemeClr>
                </a:solidFill>
              </a:defRPr>
            </a:lvl2pPr>
            <a:lvl3pPr marL="1871960" indent="0">
              <a:buNone/>
              <a:defRPr sz="3685">
                <a:solidFill>
                  <a:schemeClr val="tx1">
                    <a:tint val="75000"/>
                  </a:schemeClr>
                </a:solidFill>
              </a:defRPr>
            </a:lvl3pPr>
            <a:lvl4pPr marL="2807940" indent="0">
              <a:buNone/>
              <a:defRPr sz="3276">
                <a:solidFill>
                  <a:schemeClr val="tx1">
                    <a:tint val="75000"/>
                  </a:schemeClr>
                </a:solidFill>
              </a:defRPr>
            </a:lvl4pPr>
            <a:lvl5pPr marL="3743919" indent="0">
              <a:buNone/>
              <a:defRPr sz="3276">
                <a:solidFill>
                  <a:schemeClr val="tx1">
                    <a:tint val="75000"/>
                  </a:schemeClr>
                </a:solidFill>
              </a:defRPr>
            </a:lvl5pPr>
            <a:lvl6pPr marL="4679899" indent="0">
              <a:buNone/>
              <a:defRPr sz="3276">
                <a:solidFill>
                  <a:schemeClr val="tx1">
                    <a:tint val="75000"/>
                  </a:schemeClr>
                </a:solidFill>
              </a:defRPr>
            </a:lvl6pPr>
            <a:lvl7pPr marL="5615879" indent="0">
              <a:buNone/>
              <a:defRPr sz="3276">
                <a:solidFill>
                  <a:schemeClr val="tx1">
                    <a:tint val="75000"/>
                  </a:schemeClr>
                </a:solidFill>
              </a:defRPr>
            </a:lvl7pPr>
            <a:lvl8pPr marL="6551859" indent="0">
              <a:buNone/>
              <a:defRPr sz="3276">
                <a:solidFill>
                  <a:schemeClr val="tx1">
                    <a:tint val="75000"/>
                  </a:schemeClr>
                </a:solidFill>
              </a:defRPr>
            </a:lvl8pPr>
            <a:lvl9pPr marL="7487839" indent="0">
              <a:buNone/>
              <a:defRPr sz="32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42656-E90A-4759-9F68-27C594C7C283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A975B-0B1D-4D7E-985A-4491E26A5F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873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86986" y="6727344"/>
            <a:ext cx="7955915" cy="16034479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76899" y="6727344"/>
            <a:ext cx="7955915" cy="16034479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42656-E90A-4759-9F68-27C594C7C283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A975B-0B1D-4D7E-985A-4491E26A5F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5491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9424" y="1345474"/>
            <a:ext cx="16145828" cy="48846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9426" y="6195008"/>
            <a:ext cx="7919352" cy="3036078"/>
          </a:xfrm>
        </p:spPr>
        <p:txBody>
          <a:bodyPr anchor="b"/>
          <a:lstStyle>
            <a:lvl1pPr marL="0" indent="0">
              <a:buNone/>
              <a:defRPr sz="4913" b="1"/>
            </a:lvl1pPr>
            <a:lvl2pPr marL="935980" indent="0">
              <a:buNone/>
              <a:defRPr sz="4094" b="1"/>
            </a:lvl2pPr>
            <a:lvl3pPr marL="1871960" indent="0">
              <a:buNone/>
              <a:defRPr sz="3685" b="1"/>
            </a:lvl3pPr>
            <a:lvl4pPr marL="2807940" indent="0">
              <a:buNone/>
              <a:defRPr sz="3276" b="1"/>
            </a:lvl4pPr>
            <a:lvl5pPr marL="3743919" indent="0">
              <a:buNone/>
              <a:defRPr sz="3276" b="1"/>
            </a:lvl5pPr>
            <a:lvl6pPr marL="4679899" indent="0">
              <a:buNone/>
              <a:defRPr sz="3276" b="1"/>
            </a:lvl6pPr>
            <a:lvl7pPr marL="5615879" indent="0">
              <a:buNone/>
              <a:defRPr sz="3276" b="1"/>
            </a:lvl7pPr>
            <a:lvl8pPr marL="6551859" indent="0">
              <a:buNone/>
              <a:defRPr sz="3276" b="1"/>
            </a:lvl8pPr>
            <a:lvl9pPr marL="7487839" indent="0">
              <a:buNone/>
              <a:defRPr sz="3276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89426" y="9231086"/>
            <a:ext cx="7919352" cy="13577536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476900" y="6195008"/>
            <a:ext cx="7958353" cy="3036078"/>
          </a:xfrm>
        </p:spPr>
        <p:txBody>
          <a:bodyPr anchor="b"/>
          <a:lstStyle>
            <a:lvl1pPr marL="0" indent="0">
              <a:buNone/>
              <a:defRPr sz="4913" b="1"/>
            </a:lvl1pPr>
            <a:lvl2pPr marL="935980" indent="0">
              <a:buNone/>
              <a:defRPr sz="4094" b="1"/>
            </a:lvl2pPr>
            <a:lvl3pPr marL="1871960" indent="0">
              <a:buNone/>
              <a:defRPr sz="3685" b="1"/>
            </a:lvl3pPr>
            <a:lvl4pPr marL="2807940" indent="0">
              <a:buNone/>
              <a:defRPr sz="3276" b="1"/>
            </a:lvl4pPr>
            <a:lvl5pPr marL="3743919" indent="0">
              <a:buNone/>
              <a:defRPr sz="3276" b="1"/>
            </a:lvl5pPr>
            <a:lvl6pPr marL="4679899" indent="0">
              <a:buNone/>
              <a:defRPr sz="3276" b="1"/>
            </a:lvl6pPr>
            <a:lvl7pPr marL="5615879" indent="0">
              <a:buNone/>
              <a:defRPr sz="3276" b="1"/>
            </a:lvl7pPr>
            <a:lvl8pPr marL="6551859" indent="0">
              <a:buNone/>
              <a:defRPr sz="3276" b="1"/>
            </a:lvl8pPr>
            <a:lvl9pPr marL="7487839" indent="0">
              <a:buNone/>
              <a:defRPr sz="3276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476900" y="9231086"/>
            <a:ext cx="7958353" cy="13577536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42656-E90A-4759-9F68-27C594C7C283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A975B-0B1D-4D7E-985A-4491E26A5F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2374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42656-E90A-4759-9F68-27C594C7C283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A975B-0B1D-4D7E-985A-4491E26A5F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0121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42656-E90A-4759-9F68-27C594C7C283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A975B-0B1D-4D7E-985A-4491E26A5F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683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9424" y="1684761"/>
            <a:ext cx="6037623" cy="5896663"/>
          </a:xfrm>
        </p:spPr>
        <p:txBody>
          <a:bodyPr anchor="b"/>
          <a:lstStyle>
            <a:lvl1pPr>
              <a:defRPr sz="655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58353" y="3638621"/>
            <a:ext cx="9476899" cy="17959083"/>
          </a:xfrm>
        </p:spPr>
        <p:txBody>
          <a:bodyPr/>
          <a:lstStyle>
            <a:lvl1pPr>
              <a:defRPr sz="6551"/>
            </a:lvl1pPr>
            <a:lvl2pPr>
              <a:defRPr sz="5732"/>
            </a:lvl2pPr>
            <a:lvl3pPr>
              <a:defRPr sz="4913"/>
            </a:lvl3pPr>
            <a:lvl4pPr>
              <a:defRPr sz="4094"/>
            </a:lvl4pPr>
            <a:lvl5pPr>
              <a:defRPr sz="4094"/>
            </a:lvl5pPr>
            <a:lvl6pPr>
              <a:defRPr sz="4094"/>
            </a:lvl6pPr>
            <a:lvl7pPr>
              <a:defRPr sz="4094"/>
            </a:lvl7pPr>
            <a:lvl8pPr>
              <a:defRPr sz="4094"/>
            </a:lvl8pPr>
            <a:lvl9pPr>
              <a:defRPr sz="4094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89424" y="7581424"/>
            <a:ext cx="6037623" cy="14045526"/>
          </a:xfrm>
        </p:spPr>
        <p:txBody>
          <a:bodyPr/>
          <a:lstStyle>
            <a:lvl1pPr marL="0" indent="0">
              <a:buNone/>
              <a:defRPr sz="3276"/>
            </a:lvl1pPr>
            <a:lvl2pPr marL="935980" indent="0">
              <a:buNone/>
              <a:defRPr sz="2866"/>
            </a:lvl2pPr>
            <a:lvl3pPr marL="1871960" indent="0">
              <a:buNone/>
              <a:defRPr sz="2457"/>
            </a:lvl3pPr>
            <a:lvl4pPr marL="2807940" indent="0">
              <a:buNone/>
              <a:defRPr sz="2047"/>
            </a:lvl4pPr>
            <a:lvl5pPr marL="3743919" indent="0">
              <a:buNone/>
              <a:defRPr sz="2047"/>
            </a:lvl5pPr>
            <a:lvl6pPr marL="4679899" indent="0">
              <a:buNone/>
              <a:defRPr sz="2047"/>
            </a:lvl6pPr>
            <a:lvl7pPr marL="5615879" indent="0">
              <a:buNone/>
              <a:defRPr sz="2047"/>
            </a:lvl7pPr>
            <a:lvl8pPr marL="6551859" indent="0">
              <a:buNone/>
              <a:defRPr sz="2047"/>
            </a:lvl8pPr>
            <a:lvl9pPr marL="7487839" indent="0">
              <a:buNone/>
              <a:defRPr sz="2047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42656-E90A-4759-9F68-27C594C7C283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A975B-0B1D-4D7E-985A-4491E26A5F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137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9424" y="1684761"/>
            <a:ext cx="6037623" cy="5896663"/>
          </a:xfrm>
        </p:spPr>
        <p:txBody>
          <a:bodyPr anchor="b"/>
          <a:lstStyle>
            <a:lvl1pPr>
              <a:defRPr sz="655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958353" y="3638621"/>
            <a:ext cx="9476899" cy="17959083"/>
          </a:xfrm>
        </p:spPr>
        <p:txBody>
          <a:bodyPr anchor="t"/>
          <a:lstStyle>
            <a:lvl1pPr marL="0" indent="0">
              <a:buNone/>
              <a:defRPr sz="6551"/>
            </a:lvl1pPr>
            <a:lvl2pPr marL="935980" indent="0">
              <a:buNone/>
              <a:defRPr sz="5732"/>
            </a:lvl2pPr>
            <a:lvl3pPr marL="1871960" indent="0">
              <a:buNone/>
              <a:defRPr sz="4913"/>
            </a:lvl3pPr>
            <a:lvl4pPr marL="2807940" indent="0">
              <a:buNone/>
              <a:defRPr sz="4094"/>
            </a:lvl4pPr>
            <a:lvl5pPr marL="3743919" indent="0">
              <a:buNone/>
              <a:defRPr sz="4094"/>
            </a:lvl5pPr>
            <a:lvl6pPr marL="4679899" indent="0">
              <a:buNone/>
              <a:defRPr sz="4094"/>
            </a:lvl6pPr>
            <a:lvl7pPr marL="5615879" indent="0">
              <a:buNone/>
              <a:defRPr sz="4094"/>
            </a:lvl7pPr>
            <a:lvl8pPr marL="6551859" indent="0">
              <a:buNone/>
              <a:defRPr sz="4094"/>
            </a:lvl8pPr>
            <a:lvl9pPr marL="7487839" indent="0">
              <a:buNone/>
              <a:defRPr sz="4094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89424" y="7581424"/>
            <a:ext cx="6037623" cy="14045526"/>
          </a:xfrm>
        </p:spPr>
        <p:txBody>
          <a:bodyPr/>
          <a:lstStyle>
            <a:lvl1pPr marL="0" indent="0">
              <a:buNone/>
              <a:defRPr sz="3276"/>
            </a:lvl1pPr>
            <a:lvl2pPr marL="935980" indent="0">
              <a:buNone/>
              <a:defRPr sz="2866"/>
            </a:lvl2pPr>
            <a:lvl3pPr marL="1871960" indent="0">
              <a:buNone/>
              <a:defRPr sz="2457"/>
            </a:lvl3pPr>
            <a:lvl4pPr marL="2807940" indent="0">
              <a:buNone/>
              <a:defRPr sz="2047"/>
            </a:lvl4pPr>
            <a:lvl5pPr marL="3743919" indent="0">
              <a:buNone/>
              <a:defRPr sz="2047"/>
            </a:lvl5pPr>
            <a:lvl6pPr marL="4679899" indent="0">
              <a:buNone/>
              <a:defRPr sz="2047"/>
            </a:lvl6pPr>
            <a:lvl7pPr marL="5615879" indent="0">
              <a:buNone/>
              <a:defRPr sz="2047"/>
            </a:lvl7pPr>
            <a:lvl8pPr marL="6551859" indent="0">
              <a:buNone/>
              <a:defRPr sz="2047"/>
            </a:lvl8pPr>
            <a:lvl9pPr marL="7487839" indent="0">
              <a:buNone/>
              <a:defRPr sz="2047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42656-E90A-4759-9F68-27C594C7C283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A975B-0B1D-4D7E-985A-4491E26A5F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8173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86986" y="1345474"/>
            <a:ext cx="16145828" cy="4884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6986" y="6727344"/>
            <a:ext cx="16145828" cy="160344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86986" y="23422861"/>
            <a:ext cx="4211955" cy="13454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5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42656-E90A-4759-9F68-27C594C7C283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00934" y="23422861"/>
            <a:ext cx="6317933" cy="13454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5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220859" y="23422861"/>
            <a:ext cx="4211955" cy="13454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5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A975B-0B1D-4D7E-985A-4491E26A5F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8060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871960" rtl="0" eaLnBrk="1" latinLnBrk="0" hangingPunct="1">
        <a:lnSpc>
          <a:spcPct val="90000"/>
        </a:lnSpc>
        <a:spcBef>
          <a:spcPct val="0"/>
        </a:spcBef>
        <a:buNone/>
        <a:defRPr sz="900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7990" indent="-467990" algn="l" defTabSz="1871960" rtl="0" eaLnBrk="1" latinLnBrk="0" hangingPunct="1">
        <a:lnSpc>
          <a:spcPct val="90000"/>
        </a:lnSpc>
        <a:spcBef>
          <a:spcPts val="2047"/>
        </a:spcBef>
        <a:buFont typeface="Arial" panose="020B0604020202020204" pitchFamily="34" charset="0"/>
        <a:buChar char="•"/>
        <a:defRPr sz="5732" kern="1200">
          <a:solidFill>
            <a:schemeClr val="tx1"/>
          </a:solidFill>
          <a:latin typeface="+mn-lt"/>
          <a:ea typeface="+mn-ea"/>
          <a:cs typeface="+mn-cs"/>
        </a:defRPr>
      </a:lvl1pPr>
      <a:lvl2pPr marL="1403970" indent="-467990" algn="l" defTabSz="1871960" rtl="0" eaLnBrk="1" latinLnBrk="0" hangingPunct="1">
        <a:lnSpc>
          <a:spcPct val="90000"/>
        </a:lnSpc>
        <a:spcBef>
          <a:spcPts val="1024"/>
        </a:spcBef>
        <a:buFont typeface="Arial" panose="020B0604020202020204" pitchFamily="34" charset="0"/>
        <a:buChar char="•"/>
        <a:defRPr sz="4913" kern="1200">
          <a:solidFill>
            <a:schemeClr val="tx1"/>
          </a:solidFill>
          <a:latin typeface="+mn-lt"/>
          <a:ea typeface="+mn-ea"/>
          <a:cs typeface="+mn-cs"/>
        </a:defRPr>
      </a:lvl2pPr>
      <a:lvl3pPr marL="2339950" indent="-467990" algn="l" defTabSz="1871960" rtl="0" eaLnBrk="1" latinLnBrk="0" hangingPunct="1">
        <a:lnSpc>
          <a:spcPct val="90000"/>
        </a:lnSpc>
        <a:spcBef>
          <a:spcPts val="1024"/>
        </a:spcBef>
        <a:buFont typeface="Arial" panose="020B0604020202020204" pitchFamily="34" charset="0"/>
        <a:buChar char="•"/>
        <a:defRPr sz="4094" kern="1200">
          <a:solidFill>
            <a:schemeClr val="tx1"/>
          </a:solidFill>
          <a:latin typeface="+mn-lt"/>
          <a:ea typeface="+mn-ea"/>
          <a:cs typeface="+mn-cs"/>
        </a:defRPr>
      </a:lvl3pPr>
      <a:lvl4pPr marL="3275929" indent="-467990" algn="l" defTabSz="1871960" rtl="0" eaLnBrk="1" latinLnBrk="0" hangingPunct="1">
        <a:lnSpc>
          <a:spcPct val="90000"/>
        </a:lnSpc>
        <a:spcBef>
          <a:spcPts val="1024"/>
        </a:spcBef>
        <a:buFont typeface="Arial" panose="020B0604020202020204" pitchFamily="34" charset="0"/>
        <a:buChar char="•"/>
        <a:defRPr sz="3685" kern="1200">
          <a:solidFill>
            <a:schemeClr val="tx1"/>
          </a:solidFill>
          <a:latin typeface="+mn-lt"/>
          <a:ea typeface="+mn-ea"/>
          <a:cs typeface="+mn-cs"/>
        </a:defRPr>
      </a:lvl4pPr>
      <a:lvl5pPr marL="4211909" indent="-467990" algn="l" defTabSz="1871960" rtl="0" eaLnBrk="1" latinLnBrk="0" hangingPunct="1">
        <a:lnSpc>
          <a:spcPct val="90000"/>
        </a:lnSpc>
        <a:spcBef>
          <a:spcPts val="1024"/>
        </a:spcBef>
        <a:buFont typeface="Arial" panose="020B0604020202020204" pitchFamily="34" charset="0"/>
        <a:buChar char="•"/>
        <a:defRPr sz="3685" kern="1200">
          <a:solidFill>
            <a:schemeClr val="tx1"/>
          </a:solidFill>
          <a:latin typeface="+mn-lt"/>
          <a:ea typeface="+mn-ea"/>
          <a:cs typeface="+mn-cs"/>
        </a:defRPr>
      </a:lvl5pPr>
      <a:lvl6pPr marL="5147889" indent="-467990" algn="l" defTabSz="1871960" rtl="0" eaLnBrk="1" latinLnBrk="0" hangingPunct="1">
        <a:lnSpc>
          <a:spcPct val="90000"/>
        </a:lnSpc>
        <a:spcBef>
          <a:spcPts val="1024"/>
        </a:spcBef>
        <a:buFont typeface="Arial" panose="020B0604020202020204" pitchFamily="34" charset="0"/>
        <a:buChar char="•"/>
        <a:defRPr sz="3685" kern="1200">
          <a:solidFill>
            <a:schemeClr val="tx1"/>
          </a:solidFill>
          <a:latin typeface="+mn-lt"/>
          <a:ea typeface="+mn-ea"/>
          <a:cs typeface="+mn-cs"/>
        </a:defRPr>
      </a:lvl6pPr>
      <a:lvl7pPr marL="6083869" indent="-467990" algn="l" defTabSz="1871960" rtl="0" eaLnBrk="1" latinLnBrk="0" hangingPunct="1">
        <a:lnSpc>
          <a:spcPct val="90000"/>
        </a:lnSpc>
        <a:spcBef>
          <a:spcPts val="1024"/>
        </a:spcBef>
        <a:buFont typeface="Arial" panose="020B0604020202020204" pitchFamily="34" charset="0"/>
        <a:buChar char="•"/>
        <a:defRPr sz="3685" kern="1200">
          <a:solidFill>
            <a:schemeClr val="tx1"/>
          </a:solidFill>
          <a:latin typeface="+mn-lt"/>
          <a:ea typeface="+mn-ea"/>
          <a:cs typeface="+mn-cs"/>
        </a:defRPr>
      </a:lvl7pPr>
      <a:lvl8pPr marL="7019849" indent="-467990" algn="l" defTabSz="1871960" rtl="0" eaLnBrk="1" latinLnBrk="0" hangingPunct="1">
        <a:lnSpc>
          <a:spcPct val="90000"/>
        </a:lnSpc>
        <a:spcBef>
          <a:spcPts val="1024"/>
        </a:spcBef>
        <a:buFont typeface="Arial" panose="020B0604020202020204" pitchFamily="34" charset="0"/>
        <a:buChar char="•"/>
        <a:defRPr sz="3685" kern="1200">
          <a:solidFill>
            <a:schemeClr val="tx1"/>
          </a:solidFill>
          <a:latin typeface="+mn-lt"/>
          <a:ea typeface="+mn-ea"/>
          <a:cs typeface="+mn-cs"/>
        </a:defRPr>
      </a:lvl8pPr>
      <a:lvl9pPr marL="7955829" indent="-467990" algn="l" defTabSz="1871960" rtl="0" eaLnBrk="1" latinLnBrk="0" hangingPunct="1">
        <a:lnSpc>
          <a:spcPct val="90000"/>
        </a:lnSpc>
        <a:spcBef>
          <a:spcPts val="1024"/>
        </a:spcBef>
        <a:buFont typeface="Arial" panose="020B0604020202020204" pitchFamily="34" charset="0"/>
        <a:buChar char="•"/>
        <a:defRPr sz="36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71960" rtl="0" eaLnBrk="1" latinLnBrk="0" hangingPunct="1">
        <a:defRPr sz="3685" kern="1200">
          <a:solidFill>
            <a:schemeClr val="tx1"/>
          </a:solidFill>
          <a:latin typeface="+mn-lt"/>
          <a:ea typeface="+mn-ea"/>
          <a:cs typeface="+mn-cs"/>
        </a:defRPr>
      </a:lvl1pPr>
      <a:lvl2pPr marL="935980" algn="l" defTabSz="1871960" rtl="0" eaLnBrk="1" latinLnBrk="0" hangingPunct="1">
        <a:defRPr sz="3685" kern="1200">
          <a:solidFill>
            <a:schemeClr val="tx1"/>
          </a:solidFill>
          <a:latin typeface="+mn-lt"/>
          <a:ea typeface="+mn-ea"/>
          <a:cs typeface="+mn-cs"/>
        </a:defRPr>
      </a:lvl2pPr>
      <a:lvl3pPr marL="1871960" algn="l" defTabSz="1871960" rtl="0" eaLnBrk="1" latinLnBrk="0" hangingPunct="1">
        <a:defRPr sz="3685" kern="1200">
          <a:solidFill>
            <a:schemeClr val="tx1"/>
          </a:solidFill>
          <a:latin typeface="+mn-lt"/>
          <a:ea typeface="+mn-ea"/>
          <a:cs typeface="+mn-cs"/>
        </a:defRPr>
      </a:lvl3pPr>
      <a:lvl4pPr marL="2807940" algn="l" defTabSz="1871960" rtl="0" eaLnBrk="1" latinLnBrk="0" hangingPunct="1">
        <a:defRPr sz="3685" kern="1200">
          <a:solidFill>
            <a:schemeClr val="tx1"/>
          </a:solidFill>
          <a:latin typeface="+mn-lt"/>
          <a:ea typeface="+mn-ea"/>
          <a:cs typeface="+mn-cs"/>
        </a:defRPr>
      </a:lvl4pPr>
      <a:lvl5pPr marL="3743919" algn="l" defTabSz="1871960" rtl="0" eaLnBrk="1" latinLnBrk="0" hangingPunct="1">
        <a:defRPr sz="3685" kern="1200">
          <a:solidFill>
            <a:schemeClr val="tx1"/>
          </a:solidFill>
          <a:latin typeface="+mn-lt"/>
          <a:ea typeface="+mn-ea"/>
          <a:cs typeface="+mn-cs"/>
        </a:defRPr>
      </a:lvl5pPr>
      <a:lvl6pPr marL="4679899" algn="l" defTabSz="1871960" rtl="0" eaLnBrk="1" latinLnBrk="0" hangingPunct="1">
        <a:defRPr sz="3685" kern="1200">
          <a:solidFill>
            <a:schemeClr val="tx1"/>
          </a:solidFill>
          <a:latin typeface="+mn-lt"/>
          <a:ea typeface="+mn-ea"/>
          <a:cs typeface="+mn-cs"/>
        </a:defRPr>
      </a:lvl6pPr>
      <a:lvl7pPr marL="5615879" algn="l" defTabSz="1871960" rtl="0" eaLnBrk="1" latinLnBrk="0" hangingPunct="1">
        <a:defRPr sz="3685" kern="1200">
          <a:solidFill>
            <a:schemeClr val="tx1"/>
          </a:solidFill>
          <a:latin typeface="+mn-lt"/>
          <a:ea typeface="+mn-ea"/>
          <a:cs typeface="+mn-cs"/>
        </a:defRPr>
      </a:lvl7pPr>
      <a:lvl8pPr marL="6551859" algn="l" defTabSz="1871960" rtl="0" eaLnBrk="1" latinLnBrk="0" hangingPunct="1">
        <a:defRPr sz="3685" kern="1200">
          <a:solidFill>
            <a:schemeClr val="tx1"/>
          </a:solidFill>
          <a:latin typeface="+mn-lt"/>
          <a:ea typeface="+mn-ea"/>
          <a:cs typeface="+mn-cs"/>
        </a:defRPr>
      </a:lvl8pPr>
      <a:lvl9pPr marL="7487839" algn="l" defTabSz="1871960" rtl="0" eaLnBrk="1" latinLnBrk="0" hangingPunct="1">
        <a:defRPr sz="36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6" name="Zaoblený obdélník 15">
            <a:extLst>
              <a:ext uri="{FF2B5EF4-FFF2-40B4-BE49-F238E27FC236}">
                <a16:creationId xmlns:a16="http://schemas.microsoft.com/office/drawing/2014/main" id="{D6929738-B390-4388-A6CD-5D69992418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218" y="315726"/>
            <a:ext cx="17687089" cy="4208668"/>
          </a:xfrm>
          <a:prstGeom prst="roundRect">
            <a:avLst>
              <a:gd name="adj" fmla="val 6606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4381500">
              <a:spcBef>
                <a:spcPct val="20000"/>
              </a:spcBef>
              <a:buChar char="•"/>
              <a:defRPr sz="1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381500">
              <a:spcBef>
                <a:spcPct val="20000"/>
              </a:spcBef>
              <a:buChar char="–"/>
              <a:defRPr sz="13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381500">
              <a:spcBef>
                <a:spcPct val="20000"/>
              </a:spcBef>
              <a:buChar char="•"/>
              <a:defRPr sz="1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381500">
              <a:spcBef>
                <a:spcPct val="20000"/>
              </a:spcBef>
              <a:buChar char="–"/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381500">
              <a:spcBef>
                <a:spcPct val="20000"/>
              </a:spcBef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3815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3815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3815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3815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2087" name="Zaoblený obdélník 13">
            <a:extLst>
              <a:ext uri="{FF2B5EF4-FFF2-40B4-BE49-F238E27FC236}">
                <a16:creationId xmlns:a16="http://schemas.microsoft.com/office/drawing/2014/main" id="{BA1D153C-39FF-4FD2-94CA-94016612FF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051" y="4904219"/>
            <a:ext cx="17557421" cy="19671804"/>
          </a:xfrm>
          <a:prstGeom prst="roundRect">
            <a:avLst>
              <a:gd name="adj" fmla="val 1403"/>
            </a:avLst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 lIns="36006" tIns="18003" rIns="36006" bIns="18003"/>
          <a:lstStyle>
            <a:lvl1pPr defTabSz="4381500">
              <a:spcBef>
                <a:spcPct val="20000"/>
              </a:spcBef>
              <a:buChar char="•"/>
              <a:defRPr sz="1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381500">
              <a:spcBef>
                <a:spcPct val="20000"/>
              </a:spcBef>
              <a:buChar char="–"/>
              <a:defRPr sz="13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381500">
              <a:spcBef>
                <a:spcPct val="20000"/>
              </a:spcBef>
              <a:buChar char="•"/>
              <a:defRPr sz="1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381500">
              <a:spcBef>
                <a:spcPct val="20000"/>
              </a:spcBef>
              <a:buChar char="–"/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381500">
              <a:spcBef>
                <a:spcPct val="20000"/>
              </a:spcBef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3815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3815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3815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3815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dirty="0"/>
          </a:p>
        </p:txBody>
      </p:sp>
      <p:sp>
        <p:nvSpPr>
          <p:cNvPr id="2088" name="Text Box 5">
            <a:extLst>
              <a:ext uri="{FF2B5EF4-FFF2-40B4-BE49-F238E27FC236}">
                <a16:creationId xmlns:a16="http://schemas.microsoft.com/office/drawing/2014/main" id="{1F7655CF-ADA3-40B6-829B-5FB0B5B8DF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7264" y="1188747"/>
            <a:ext cx="16484486" cy="114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6" tIns="18003" rIns="36006" bIns="18003" anchor="t">
            <a:spAutoFit/>
          </a:bodyPr>
          <a:lstStyle>
            <a:lvl1pPr defTabSz="4321175">
              <a:spcBef>
                <a:spcPct val="20000"/>
              </a:spcBef>
              <a:buChar char="•"/>
              <a:defRPr sz="1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321175">
              <a:spcBef>
                <a:spcPct val="20000"/>
              </a:spcBef>
              <a:buChar char="–"/>
              <a:defRPr sz="13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321175">
              <a:spcBef>
                <a:spcPct val="20000"/>
              </a:spcBef>
              <a:buChar char="•"/>
              <a:defRPr sz="1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321175">
              <a:spcBef>
                <a:spcPct val="20000"/>
              </a:spcBef>
              <a:buChar char="–"/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321175">
              <a:spcBef>
                <a:spcPct val="20000"/>
              </a:spcBef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endParaRPr lang="cs-CZ" altLang="cs-CZ" sz="240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None/>
            </a:pPr>
            <a:endParaRPr lang="cs-CZ" altLang="cs-CZ" sz="240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sz="24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089" name="Text Box 6">
            <a:extLst>
              <a:ext uri="{FF2B5EF4-FFF2-40B4-BE49-F238E27FC236}">
                <a16:creationId xmlns:a16="http://schemas.microsoft.com/office/drawing/2014/main" id="{864A7EBF-A880-44CC-AAEB-2A0AF96BA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7264" y="11527283"/>
            <a:ext cx="5217261" cy="386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6" tIns="18003" rIns="36006" bIns="18003">
            <a:spAutoFit/>
          </a:bodyPr>
          <a:lstStyle>
            <a:lvl1pPr defTabSz="4321175">
              <a:spcBef>
                <a:spcPct val="20000"/>
              </a:spcBef>
              <a:buChar char="•"/>
              <a:defRPr sz="1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321175">
              <a:spcBef>
                <a:spcPct val="20000"/>
              </a:spcBef>
              <a:buChar char="–"/>
              <a:defRPr sz="13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321175">
              <a:spcBef>
                <a:spcPct val="20000"/>
              </a:spcBef>
              <a:buChar char="•"/>
              <a:defRPr sz="1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321175">
              <a:spcBef>
                <a:spcPct val="20000"/>
              </a:spcBef>
              <a:buChar char="–"/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321175">
              <a:spcBef>
                <a:spcPct val="20000"/>
              </a:spcBef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50000"/>
              </a:spcBef>
              <a:buFontTx/>
              <a:buNone/>
            </a:pPr>
            <a:endParaRPr lang="cs-CZ" altLang="cs-CZ" sz="2400"/>
          </a:p>
        </p:txBody>
      </p:sp>
      <p:sp>
        <p:nvSpPr>
          <p:cNvPr id="2091" name="Text Box 9">
            <a:extLst>
              <a:ext uri="{FF2B5EF4-FFF2-40B4-BE49-F238E27FC236}">
                <a16:creationId xmlns:a16="http://schemas.microsoft.com/office/drawing/2014/main" id="{382A8566-B7CB-456B-8FC9-52B99CEC20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53427" y="9571777"/>
            <a:ext cx="5153509" cy="386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6" tIns="18003" rIns="36006" bIns="18003">
            <a:spAutoFit/>
          </a:bodyPr>
          <a:lstStyle>
            <a:lvl1pPr defTabSz="4321175">
              <a:spcBef>
                <a:spcPct val="20000"/>
              </a:spcBef>
              <a:buChar char="•"/>
              <a:defRPr sz="1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321175">
              <a:spcBef>
                <a:spcPct val="20000"/>
              </a:spcBef>
              <a:buChar char="–"/>
              <a:defRPr sz="13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321175">
              <a:spcBef>
                <a:spcPct val="20000"/>
              </a:spcBef>
              <a:buChar char="•"/>
              <a:defRPr sz="1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321175">
              <a:spcBef>
                <a:spcPct val="20000"/>
              </a:spcBef>
              <a:buChar char="–"/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321175">
              <a:spcBef>
                <a:spcPct val="20000"/>
              </a:spcBef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50000"/>
              </a:spcBef>
              <a:buFontTx/>
              <a:buNone/>
            </a:pPr>
            <a:endParaRPr lang="cs-CZ" altLang="cs-CZ" sz="2400" b="1"/>
          </a:p>
        </p:txBody>
      </p:sp>
      <p:sp>
        <p:nvSpPr>
          <p:cNvPr id="2092" name="Text Box 10">
            <a:extLst>
              <a:ext uri="{FF2B5EF4-FFF2-40B4-BE49-F238E27FC236}">
                <a16:creationId xmlns:a16="http://schemas.microsoft.com/office/drawing/2014/main" id="{BBC323F3-D755-4859-B8B1-5D06F4D902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9628" y="6824724"/>
            <a:ext cx="5221933" cy="386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6" tIns="18003" rIns="36006" bIns="18003">
            <a:spAutoFit/>
          </a:bodyPr>
          <a:lstStyle>
            <a:lvl1pPr marL="571500" indent="-571500" defTabSz="4321175">
              <a:spcBef>
                <a:spcPct val="20000"/>
              </a:spcBef>
              <a:buChar char="•"/>
              <a:defRPr sz="1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321175">
              <a:spcBef>
                <a:spcPct val="20000"/>
              </a:spcBef>
              <a:buChar char="–"/>
              <a:defRPr sz="13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321175">
              <a:spcBef>
                <a:spcPct val="20000"/>
              </a:spcBef>
              <a:buChar char="•"/>
              <a:defRPr sz="1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321175">
              <a:spcBef>
                <a:spcPct val="20000"/>
              </a:spcBef>
              <a:buChar char="–"/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321175">
              <a:spcBef>
                <a:spcPct val="20000"/>
              </a:spcBef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lnSpc>
                <a:spcPct val="95000"/>
              </a:lnSpc>
              <a:spcBef>
                <a:spcPct val="0"/>
              </a:spcBef>
              <a:spcAft>
                <a:spcPts val="777"/>
              </a:spcAft>
            </a:pPr>
            <a:endParaRPr lang="cs-CZ" altLang="cs-CZ" sz="2400"/>
          </a:p>
        </p:txBody>
      </p:sp>
      <p:sp>
        <p:nvSpPr>
          <p:cNvPr id="2095" name="Text Box 9">
            <a:extLst>
              <a:ext uri="{FF2B5EF4-FFF2-40B4-BE49-F238E27FC236}">
                <a16:creationId xmlns:a16="http://schemas.microsoft.com/office/drawing/2014/main" id="{CE8321FF-7AA0-4153-8895-DB52B7BF69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207" y="22367383"/>
            <a:ext cx="15088616" cy="282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6" tIns="18003" rIns="36006" bIns="18003" anchor="t">
            <a:spAutoFit/>
          </a:bodyPr>
          <a:lstStyle>
            <a:lvl1pPr defTabSz="4321175">
              <a:spcBef>
                <a:spcPct val="20000"/>
              </a:spcBef>
              <a:buChar char="•"/>
              <a:defRPr sz="1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321175">
              <a:spcBef>
                <a:spcPct val="20000"/>
              </a:spcBef>
              <a:buChar char="–"/>
              <a:defRPr sz="13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321175">
              <a:spcBef>
                <a:spcPct val="20000"/>
              </a:spcBef>
              <a:buChar char="•"/>
              <a:defRPr sz="1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321175">
              <a:spcBef>
                <a:spcPct val="20000"/>
              </a:spcBef>
              <a:buChar char="–"/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321175">
              <a:spcBef>
                <a:spcPct val="20000"/>
              </a:spcBef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cs-CZ" altLang="cs-CZ" sz="1600" b="1" dirty="0" smtClean="0"/>
              <a:t>Reference</a:t>
            </a:r>
            <a:endParaRPr lang="cs-CZ" altLang="cs-CZ" sz="1600" dirty="0"/>
          </a:p>
        </p:txBody>
      </p:sp>
      <p:sp>
        <p:nvSpPr>
          <p:cNvPr id="2051" name="Text Box 6">
            <a:extLst>
              <a:ext uri="{FF2B5EF4-FFF2-40B4-BE49-F238E27FC236}">
                <a16:creationId xmlns:a16="http://schemas.microsoft.com/office/drawing/2014/main" id="{E7CEED72-4EE8-4BF6-8FAB-157D94F245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6568" y="5602173"/>
            <a:ext cx="4835321" cy="504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6" tIns="18003" rIns="36006" bIns="18003">
            <a:spAutoFit/>
          </a:bodyPr>
          <a:lstStyle>
            <a:lvl1pPr defTabSz="4321175">
              <a:spcBef>
                <a:spcPct val="20000"/>
              </a:spcBef>
              <a:buChar char="•"/>
              <a:defRPr sz="1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321175">
              <a:spcBef>
                <a:spcPct val="20000"/>
              </a:spcBef>
              <a:buChar char="–"/>
              <a:defRPr sz="13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321175">
              <a:spcBef>
                <a:spcPct val="20000"/>
              </a:spcBef>
              <a:buChar char="•"/>
              <a:defRPr sz="1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321175">
              <a:spcBef>
                <a:spcPct val="20000"/>
              </a:spcBef>
              <a:buChar char="–"/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321175">
              <a:spcBef>
                <a:spcPct val="20000"/>
              </a:spcBef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50000"/>
              </a:spcBef>
              <a:buFontTx/>
              <a:buNone/>
            </a:pPr>
            <a:r>
              <a:rPr lang="cs-CZ" altLang="cs-CZ" sz="3200" b="1" dirty="0"/>
              <a:t>Úvod</a:t>
            </a:r>
            <a:endParaRPr lang="cs-CZ" altLang="cs-CZ" sz="3200" dirty="0"/>
          </a:p>
        </p:txBody>
      </p:sp>
      <p:sp>
        <p:nvSpPr>
          <p:cNvPr id="2052" name="TextovéPole 5">
            <a:extLst>
              <a:ext uri="{FF2B5EF4-FFF2-40B4-BE49-F238E27FC236}">
                <a16:creationId xmlns:a16="http://schemas.microsoft.com/office/drawing/2014/main" id="{0DFC1EDB-2587-44FB-B2A5-323065FE1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869" y="6222973"/>
            <a:ext cx="7990342" cy="5575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5502" tIns="17751" rIns="35502" bIns="17751" anchor="t">
            <a:spAutoFit/>
          </a:bodyPr>
          <a:lstStyle/>
          <a:p>
            <a:pPr algn="just"/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Prepulzní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inhibice (PPI)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je neurofyziologický jev, při kterém slabý smyslový podnět (prepuls), podprahový pro vyvolání jakékoli reflexní odpovědi, vede ke snížení velikosti reflexní odpovědi vyvolané silným podnětem, který je prezentován o 30-500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ms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později.  </a:t>
            </a: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PPI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interstimulovém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intervalu (ISI) 100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ms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který odráží ranou fázi pozornostních procesů a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somatosenzorické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integrace na podkorové úrovni, se ukázal jako abnormální u pacientů s 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Funkčními poruchami hybnosti (FPH) [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1]. </a:t>
            </a: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rozdíl od PPI při ISI 100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ms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je velikost PPI při delším ISI menší a může být zvýšena pozorností dobrovolně zaměřenou na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prepulz [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2]. </a:t>
            </a: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Předpokládali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jsme, že pozornostní modulace PPI může být u pacientů s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FPH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narušena.</a:t>
            </a:r>
          </a:p>
          <a:p>
            <a:pPr algn="just" eaLnBrk="1" hangingPunct="1"/>
            <a:endParaRPr lang="cs-CZ" altLang="cs-CZ" sz="2400" dirty="0">
              <a:latin typeface="Arial"/>
              <a:cs typeface="Arial"/>
            </a:endParaRPr>
          </a:p>
        </p:txBody>
      </p:sp>
      <p:sp>
        <p:nvSpPr>
          <p:cNvPr id="2053" name="TextovéPole 35">
            <a:extLst>
              <a:ext uri="{FF2B5EF4-FFF2-40B4-BE49-F238E27FC236}">
                <a16:creationId xmlns:a16="http://schemas.microsoft.com/office/drawing/2014/main" id="{18BE5B76-6764-49E3-9323-E8C35F8318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614" y="12097282"/>
            <a:ext cx="7941868" cy="114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5502" tIns="17751" rIns="35502" bIns="17751" anchor="t">
            <a:spAutoFit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Posoudit vliv cílené pozornosti na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PPI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mrkacího reflexu u pacientů s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FPH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a zdravých kontrol.</a:t>
            </a:r>
          </a:p>
        </p:txBody>
      </p:sp>
      <p:sp>
        <p:nvSpPr>
          <p:cNvPr id="2064" name="Obdélník 1">
            <a:extLst>
              <a:ext uri="{FF2B5EF4-FFF2-40B4-BE49-F238E27FC236}">
                <a16:creationId xmlns:a16="http://schemas.microsoft.com/office/drawing/2014/main" id="{2FEB3760-C961-43F7-A204-6F86649B88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5905" y="9857382"/>
            <a:ext cx="4874151" cy="253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eaLnBrk="1" hangingPunct="1"/>
            <a:endParaRPr lang="cs-CZ" altLang="cs-CZ" sz="1048"/>
          </a:p>
        </p:txBody>
      </p:sp>
      <p:pic>
        <p:nvPicPr>
          <p:cNvPr id="2068" name="Picture 44" descr="C:\Users\Marek Nykl\AppData\Local\Microsoft\Windows\INetCache\IE\QPIOF4J9\LlubNek-Closed-Envelope[1].png">
            <a:extLst>
              <a:ext uri="{FF2B5EF4-FFF2-40B4-BE49-F238E27FC236}">
                <a16:creationId xmlns:a16="http://schemas.microsoft.com/office/drawing/2014/main" id="{2ACCAB5C-EE85-4A5C-9656-906D054FEA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3862" y="14380924"/>
            <a:ext cx="94919" cy="94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9" name="Picture 45" descr="C:\Users\Marek Nykl\AppData\Local\Microsoft\Windows\INetCache\IE\QPIOF4J9\LlubNek-Closed-Envelope[1].png">
            <a:extLst>
              <a:ext uri="{FF2B5EF4-FFF2-40B4-BE49-F238E27FC236}">
                <a16:creationId xmlns:a16="http://schemas.microsoft.com/office/drawing/2014/main" id="{820A1F26-0D93-4461-92F8-48326C4243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523051" y="24660253"/>
            <a:ext cx="615154" cy="615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9E5C4D18-5DEA-4AA0-ACA4-1E2019858A73}"/>
              </a:ext>
            </a:extLst>
          </p:cNvPr>
          <p:cNvSpPr txBox="1"/>
          <p:nvPr/>
        </p:nvSpPr>
        <p:spPr>
          <a:xfrm flipH="1">
            <a:off x="1158656" y="17326662"/>
            <a:ext cx="177511" cy="2119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777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e</a:t>
            </a:r>
          </a:p>
        </p:txBody>
      </p:sp>
      <p:sp>
        <p:nvSpPr>
          <p:cNvPr id="2071" name="TextovéPole 2">
            <a:extLst>
              <a:ext uri="{FF2B5EF4-FFF2-40B4-BE49-F238E27FC236}">
                <a16:creationId xmlns:a16="http://schemas.microsoft.com/office/drawing/2014/main" id="{C11D31E5-07EC-4C2F-A129-704B12E8B5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12821" y="14030216"/>
            <a:ext cx="184731" cy="199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endParaRPr lang="cs-CZ" altLang="cs-CZ" sz="699" b="1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63F6C48-E794-4023-8C3A-F0D9C1EF47CB}"/>
              </a:ext>
            </a:extLst>
          </p:cNvPr>
          <p:cNvSpPr txBox="1"/>
          <p:nvPr/>
        </p:nvSpPr>
        <p:spPr>
          <a:xfrm>
            <a:off x="772359" y="19061849"/>
            <a:ext cx="8028597" cy="326378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35502" tIns="17751" rIns="35502" bIns="17751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Rozdíl mezi skupinami ve velikosti PPI byl významný (p&lt;0,05) při ISI 100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ms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ale ne při ISI 240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ms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(s nebo bez zaměřené pozornosti na prepuls). </a:t>
            </a: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PPI při 100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ms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pacienti snížili reflexní odpověď o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±23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% a zdravé kontrolní osoby o 62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±1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.3%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Nebyla zjištěna významná korelace mezi mírami nemotorických symptomů a velikostí PPI.</a:t>
            </a:r>
          </a:p>
          <a:p>
            <a:pPr algn="just"/>
            <a:endParaRPr lang="en-US" sz="1776" dirty="0">
              <a:latin typeface="Arial"/>
              <a:cs typeface="Arial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742524" y="11817205"/>
            <a:ext cx="4366048" cy="56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95000"/>
              </a:lnSpc>
              <a:spcBef>
                <a:spcPct val="50000"/>
              </a:spcBef>
              <a:buFontTx/>
              <a:buNone/>
            </a:pPr>
            <a:r>
              <a:rPr lang="cs-CZ" alt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Cíl</a:t>
            </a:r>
            <a:endParaRPr lang="cs-CZ" altLang="cs-CZ" sz="1998" dirty="0"/>
          </a:p>
        </p:txBody>
      </p:sp>
      <p:sp>
        <p:nvSpPr>
          <p:cNvPr id="7" name="TextovéPole 6"/>
          <p:cNvSpPr txBox="1"/>
          <p:nvPr/>
        </p:nvSpPr>
        <p:spPr>
          <a:xfrm>
            <a:off x="6939292" y="16530473"/>
            <a:ext cx="4343373" cy="259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087"/>
          </a:p>
        </p:txBody>
      </p:sp>
      <p:sp>
        <p:nvSpPr>
          <p:cNvPr id="8" name="Obdélník 7"/>
          <p:cNvSpPr/>
          <p:nvPr/>
        </p:nvSpPr>
        <p:spPr>
          <a:xfrm>
            <a:off x="763207" y="808922"/>
            <a:ext cx="17993005" cy="3810215"/>
          </a:xfrm>
          <a:prstGeom prst="rect">
            <a:avLst/>
          </a:prstGeom>
        </p:spPr>
        <p:txBody>
          <a:bodyPr wrap="square" lIns="35502" tIns="17751" rIns="35502" bIns="17751" anchor="t">
            <a:spAutoFit/>
          </a:bodyPr>
          <a:lstStyle/>
          <a:p>
            <a:pPr>
              <a:lnSpc>
                <a:spcPct val="107000"/>
              </a:lnSpc>
              <a:spcAft>
                <a:spcPts val="311"/>
              </a:spcAft>
            </a:pPr>
            <a:r>
              <a:rPr lang="cs-CZ" sz="4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Prepulzní</a:t>
            </a:r>
            <a:r>
              <a:rPr lang="cs-CZ" sz="4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inhibice </a:t>
            </a:r>
            <a:r>
              <a:rPr lang="cs-CZ" sz="4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mrkacího reflexu </a:t>
            </a:r>
            <a:r>
              <a:rPr lang="cs-CZ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 pacientů s </a:t>
            </a:r>
            <a:r>
              <a:rPr lang="cs-CZ" sz="4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funkčními poruchami hybnosti</a:t>
            </a:r>
          </a:p>
          <a:p>
            <a:pPr>
              <a:lnSpc>
                <a:spcPct val="107000"/>
              </a:lnSpc>
              <a:spcAft>
                <a:spcPts val="311"/>
              </a:spcAft>
            </a:pPr>
            <a:endParaRPr lang="cs-CZ" altLang="cs-CZ" sz="28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311"/>
              </a:spcAft>
            </a:pPr>
            <a:r>
              <a:rPr lang="cs-CZ" altLang="cs-CZ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Lucia </a:t>
            </a:r>
            <a:r>
              <a:rPr lang="cs-CZ" altLang="cs-CZ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Nováková</a:t>
            </a:r>
            <a:r>
              <a:rPr lang="cs-CZ" altLang="cs-CZ" sz="28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altLang="cs-CZ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Petr Sojka </a:t>
            </a:r>
            <a:r>
              <a:rPr lang="cs-CZ" altLang="cs-CZ" sz="28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altLang="cs-CZ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David Voženílek </a:t>
            </a:r>
            <a:r>
              <a:rPr lang="cs-CZ" altLang="cs-CZ" sz="28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altLang="cs-CZ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Evžen Růžička </a:t>
            </a:r>
            <a:r>
              <a:rPr lang="cs-CZ" altLang="cs-CZ" sz="28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altLang="cs-CZ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Tereza </a:t>
            </a:r>
            <a:r>
              <a:rPr lang="cs-CZ" altLang="cs-CZ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Serranová</a:t>
            </a:r>
            <a:r>
              <a:rPr lang="cs-CZ" altLang="cs-CZ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altLang="cs-CZ" sz="2800" baseline="30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pPr>
              <a:lnSpc>
                <a:spcPct val="107000"/>
              </a:lnSpc>
              <a:spcAft>
                <a:spcPts val="311"/>
              </a:spcAft>
            </a:pPr>
            <a:endParaRPr lang="cs-CZ" altLang="cs-CZ" sz="1800" baseline="30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311"/>
              </a:spcAft>
            </a:pPr>
            <a:r>
              <a:rPr lang="cs-CZ" sz="1800" baseline="30000" dirty="0" smtClean="0">
                <a:latin typeface="Arial"/>
                <a:cs typeface="Arial"/>
              </a:rPr>
              <a:t>1</a:t>
            </a:r>
            <a:r>
              <a:rPr lang="cs-CZ" sz="1800" dirty="0" smtClean="0">
                <a:latin typeface="Arial"/>
                <a:cs typeface="Arial"/>
              </a:rPr>
              <a:t> </a:t>
            </a:r>
            <a:r>
              <a:rPr lang="en-GB" sz="1800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Department </a:t>
            </a:r>
            <a:r>
              <a:rPr lang="en-GB" sz="18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of Neurology and </a:t>
            </a:r>
            <a:r>
              <a:rPr lang="en-GB" sz="1800" dirty="0" err="1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Center</a:t>
            </a:r>
            <a:r>
              <a:rPr lang="en-GB" sz="18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of Clinical Neuroscience, Charles University in Prague,</a:t>
            </a:r>
            <a:r>
              <a:rPr lang="cs-CZ" sz="18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8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1st Faculty of Medicine and General University Hospital in </a:t>
            </a:r>
            <a:r>
              <a:rPr lang="en-GB" sz="1800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Prague</a:t>
            </a:r>
            <a:r>
              <a:rPr lang="en-GB" sz="18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800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1800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r>
              <a:rPr lang="en-GB" sz="1800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Prague</a:t>
            </a:r>
            <a:r>
              <a:rPr lang="en-GB" sz="18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Czech Republic</a:t>
            </a:r>
            <a:endParaRPr lang="cs-CZ" sz="18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311"/>
              </a:spcAft>
            </a:pPr>
            <a:r>
              <a:rPr lang="en-GB" sz="1800" baseline="30000" dirty="0">
                <a:latin typeface="Arial"/>
                <a:cs typeface="Arial"/>
              </a:rPr>
              <a:t>2 </a:t>
            </a:r>
            <a:r>
              <a:rPr lang="cs-CZ" sz="1800" dirty="0" err="1">
                <a:latin typeface="Arial"/>
                <a:cs typeface="Arial"/>
              </a:rPr>
              <a:t>Central</a:t>
            </a:r>
            <a:r>
              <a:rPr lang="cs-CZ" sz="1800" dirty="0">
                <a:latin typeface="Arial"/>
                <a:cs typeface="Arial"/>
              </a:rPr>
              <a:t> </a:t>
            </a:r>
            <a:r>
              <a:rPr lang="cs-CZ" sz="1800" dirty="0" err="1">
                <a:latin typeface="Arial"/>
                <a:cs typeface="Arial"/>
              </a:rPr>
              <a:t>European</a:t>
            </a:r>
            <a:r>
              <a:rPr lang="cs-CZ" sz="1800" dirty="0">
                <a:latin typeface="Arial"/>
                <a:cs typeface="Arial"/>
              </a:rPr>
              <a:t> Institute </a:t>
            </a:r>
            <a:r>
              <a:rPr lang="cs-CZ" sz="1800" dirty="0" err="1">
                <a:latin typeface="Arial"/>
                <a:cs typeface="Arial"/>
              </a:rPr>
              <a:t>of</a:t>
            </a:r>
            <a:r>
              <a:rPr lang="cs-CZ" sz="1800" dirty="0">
                <a:latin typeface="Arial"/>
                <a:cs typeface="Arial"/>
              </a:rPr>
              <a:t> Technology, </a:t>
            </a:r>
            <a:r>
              <a:rPr lang="cs-CZ" sz="1800" dirty="0" err="1">
                <a:latin typeface="Arial"/>
                <a:cs typeface="Arial"/>
              </a:rPr>
              <a:t>Faculty</a:t>
            </a:r>
            <a:r>
              <a:rPr lang="cs-CZ" sz="1800" dirty="0">
                <a:latin typeface="Arial"/>
                <a:cs typeface="Arial"/>
              </a:rPr>
              <a:t> </a:t>
            </a:r>
            <a:r>
              <a:rPr lang="cs-CZ" sz="1800" dirty="0" err="1">
                <a:latin typeface="Arial"/>
                <a:cs typeface="Arial"/>
              </a:rPr>
              <a:t>of</a:t>
            </a:r>
            <a:r>
              <a:rPr lang="cs-CZ" sz="1800" dirty="0">
                <a:latin typeface="Arial"/>
                <a:cs typeface="Arial"/>
              </a:rPr>
              <a:t> </a:t>
            </a:r>
            <a:r>
              <a:rPr lang="cs-CZ" sz="1800" dirty="0" err="1">
                <a:latin typeface="Arial"/>
                <a:cs typeface="Arial"/>
              </a:rPr>
              <a:t>Medicine</a:t>
            </a:r>
            <a:r>
              <a:rPr lang="cs-CZ" sz="1800" dirty="0">
                <a:latin typeface="Arial"/>
                <a:cs typeface="Arial"/>
              </a:rPr>
              <a:t>, Masaryk University, Brno, Czech Republic</a:t>
            </a:r>
          </a:p>
          <a:p>
            <a:pPr>
              <a:lnSpc>
                <a:spcPct val="107000"/>
              </a:lnSpc>
              <a:spcAft>
                <a:spcPts val="311"/>
              </a:spcAft>
            </a:pPr>
            <a:endParaRPr lang="cs-CZ" sz="1087" dirty="0"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9259043" y="17940948"/>
            <a:ext cx="33204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Závěr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EE58DC9-9615-521A-1B10-A5F9975E2512}"/>
              </a:ext>
            </a:extLst>
          </p:cNvPr>
          <p:cNvSpPr txBox="1"/>
          <p:nvPr/>
        </p:nvSpPr>
        <p:spPr>
          <a:xfrm>
            <a:off x="1309628" y="24735459"/>
            <a:ext cx="2643626" cy="2512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35502" tIns="17751" rIns="35502" bIns="17751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893" dirty="0">
                <a:latin typeface="Arial"/>
                <a:cs typeface="Arial"/>
              </a:rPr>
              <a:t> </a:t>
            </a:r>
            <a:r>
              <a:rPr lang="cs-CZ" sz="1400" dirty="0" err="1">
                <a:latin typeface="Arial"/>
                <a:cs typeface="Arial"/>
              </a:rPr>
              <a:t>lucia.novakova</a:t>
            </a:r>
            <a:r>
              <a:rPr lang="en-GB" sz="1400" dirty="0">
                <a:latin typeface="Arial"/>
                <a:cs typeface="Arial"/>
              </a:rPr>
              <a:t>@vfn.cz</a:t>
            </a:r>
            <a:endParaRPr lang="cs-CZ" sz="1400" dirty="0">
              <a:latin typeface="Arial"/>
              <a:cs typeface="Arial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336167" y="22141662"/>
            <a:ext cx="4462097" cy="246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buFontTx/>
              <a:buNone/>
            </a:pPr>
            <a:endParaRPr lang="cs-CZ" sz="999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707839" y="13529717"/>
            <a:ext cx="2944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Metody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763207" y="14191205"/>
            <a:ext cx="8387176" cy="477271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Zkoumali jsme vliv slabého elektrického podnětu na ukazováček (prepulz), na velikost mrkacího reflexu vyvolaného elektrickými podněty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přiváděnými k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nervus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supraorbitalis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při ISI 100 a 240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ms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u 34 pacientů s klinicky prokázanou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FPH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(20 žen, věk = 43 ± 12,9 let, trvání nemoci = 4,9 ± 3,15 let, FMDRS = 10,9 ± 7,3) a 29 zdravých kontrolních osob (19 žen, věk = 41,0 ± 10,6 let). </a:t>
            </a: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PPI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při 240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ms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ISI byla hodnocena v relaxovaném stavu a s pozorností zaměřenou na prepulz. </a:t>
            </a: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Všechny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subjekty poskytly vlastní hodnocení bolesti, deprese, úzkosti a kognitivních obtíží.</a:t>
            </a:r>
          </a:p>
          <a:p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707839" y="18668928"/>
            <a:ext cx="37817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Výsledky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9259043" y="18656578"/>
            <a:ext cx="8500949" cy="403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Tato studie potvrdila předchozí zjištění o zhoršené PPI mrkacího reflexu u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FPH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což naznačuje abnormální předvědomé zpracování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somatosenzorických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vstupů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 časné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podkorové fázi pozornostních procesů zapojených do zpracování výběru informací. </a:t>
            </a: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Nezjistili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jsme rozdíly mezi skupinami v modulačním účinku dobrovolně přidělené pozornosti na smyslový podnět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objasnění role shora dolů směřujících účinků pozornosti na PPI u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FPH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bude zapotřebí větších souborů.</a:t>
            </a:r>
          </a:p>
          <a:p>
            <a:pPr algn="just"/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9330579" y="5524399"/>
            <a:ext cx="8429413" cy="119922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endParaRPr lang="cs-CZ"/>
          </a:p>
        </p:txBody>
      </p:sp>
      <p:pic>
        <p:nvPicPr>
          <p:cNvPr id="39" name="Obrázek 3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4032" y="10795397"/>
            <a:ext cx="9163994" cy="6109331"/>
          </a:xfrm>
          <a:prstGeom prst="rect">
            <a:avLst/>
          </a:prstGeom>
        </p:spPr>
      </p:pic>
      <p:pic>
        <p:nvPicPr>
          <p:cNvPr id="38" name="Obrázek 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2619" y="5829489"/>
            <a:ext cx="7565332" cy="478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ovéPole 21"/>
          <p:cNvSpPr txBox="1"/>
          <p:nvPr/>
        </p:nvSpPr>
        <p:spPr>
          <a:xfrm>
            <a:off x="707839" y="22795905"/>
            <a:ext cx="12069003" cy="16949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1.   </a:t>
            </a:r>
            <a:r>
              <a:rPr lang="en-US" sz="1600" dirty="0" smtClean="0"/>
              <a:t>Z. </a:t>
            </a:r>
            <a:r>
              <a:rPr lang="en-US" sz="1600" dirty="0" err="1" smtClean="0"/>
              <a:t>Hanzlikova</a:t>
            </a:r>
            <a:r>
              <a:rPr lang="en-US" sz="1600" dirty="0" smtClean="0"/>
              <a:t>, M. </a:t>
            </a:r>
            <a:r>
              <a:rPr lang="en-US" sz="1600" dirty="0" err="1" smtClean="0"/>
              <a:t>Kofler</a:t>
            </a:r>
            <a:r>
              <a:rPr lang="en-US" sz="1600" dirty="0" smtClean="0"/>
              <a:t>, M. Slovak, G. </a:t>
            </a:r>
            <a:r>
              <a:rPr lang="en-US" sz="1600" dirty="0" err="1" smtClean="0"/>
              <a:t>Vechetova</a:t>
            </a:r>
            <a:r>
              <a:rPr lang="en-US" sz="1600" dirty="0" smtClean="0"/>
              <a:t>, A. </a:t>
            </a:r>
            <a:r>
              <a:rPr lang="en-US" sz="1600" dirty="0" err="1" smtClean="0"/>
              <a:t>Fecikova</a:t>
            </a:r>
            <a:r>
              <a:rPr lang="en-US" sz="1600" dirty="0" smtClean="0"/>
              <a:t>, E. </a:t>
            </a:r>
            <a:r>
              <a:rPr lang="cs-CZ" sz="1600" dirty="0" smtClean="0"/>
              <a:t>  </a:t>
            </a:r>
            <a:r>
              <a:rPr lang="en-US" sz="1600" dirty="0" err="1" smtClean="0"/>
              <a:t>Ruzicka</a:t>
            </a:r>
            <a:r>
              <a:rPr lang="en-US" sz="1600" dirty="0" smtClean="0"/>
              <a:t>, J. </a:t>
            </a:r>
            <a:r>
              <a:rPr lang="en-US" sz="1600" dirty="0" err="1" smtClean="0"/>
              <a:t>Valls</a:t>
            </a:r>
            <a:r>
              <a:rPr lang="en-US" sz="1600" dirty="0" smtClean="0"/>
              <a:t>-Sole, M. Edwards, T. </a:t>
            </a:r>
            <a:r>
              <a:rPr lang="en-US" sz="1600" dirty="0" err="1" smtClean="0"/>
              <a:t>Serranova</a:t>
            </a:r>
            <a:r>
              <a:rPr lang="en-US" sz="1600" dirty="0" smtClean="0"/>
              <a:t>, Abnormal </a:t>
            </a:r>
            <a:r>
              <a:rPr lang="en-US" sz="1600" dirty="0" err="1" smtClean="0"/>
              <a:t>prepulse</a:t>
            </a:r>
            <a:r>
              <a:rPr lang="en-US" sz="1600" dirty="0" smtClean="0"/>
              <a:t> inhibition of the blink reflex in functional movement disorders, Eur. J. Neurol. 26 (2019) 643-643.</a:t>
            </a:r>
            <a:endParaRPr lang="cs-CZ" sz="1600" dirty="0" smtClean="0"/>
          </a:p>
          <a:p>
            <a:r>
              <a:rPr lang="cs-CZ" sz="1600" dirty="0" smtClean="0"/>
              <a:t>2.   K. </a:t>
            </a:r>
            <a:r>
              <a:rPr lang="cs-CZ" sz="1600" dirty="0" err="1" smtClean="0"/>
              <a:t>Heekeren</a:t>
            </a:r>
            <a:r>
              <a:rPr lang="cs-CZ" sz="1600" dirty="0" smtClean="0"/>
              <a:t>, U. </a:t>
            </a:r>
            <a:r>
              <a:rPr lang="cs-CZ" sz="1600" dirty="0" err="1" smtClean="0"/>
              <a:t>Meincke</a:t>
            </a:r>
            <a:r>
              <a:rPr lang="cs-CZ" sz="1600" dirty="0" smtClean="0"/>
              <a:t>, M.A. </a:t>
            </a:r>
            <a:r>
              <a:rPr lang="cs-CZ" sz="1600" dirty="0" err="1" smtClean="0"/>
              <a:t>Geyer</a:t>
            </a:r>
            <a:r>
              <a:rPr lang="cs-CZ" sz="1600" dirty="0" smtClean="0"/>
              <a:t>, E. </a:t>
            </a:r>
            <a:r>
              <a:rPr lang="cs-CZ" sz="1600" dirty="0" err="1" smtClean="0"/>
              <a:t>Gouzoulis-Mayfrank</a:t>
            </a:r>
            <a:r>
              <a:rPr lang="cs-CZ" sz="1600" dirty="0" smtClean="0"/>
              <a:t>, </a:t>
            </a:r>
            <a:r>
              <a:rPr lang="cs-CZ" sz="1600" dirty="0" err="1" smtClean="0"/>
              <a:t>Attentional</a:t>
            </a:r>
            <a:r>
              <a:rPr lang="cs-CZ" sz="1600" dirty="0" smtClean="0"/>
              <a:t> </a:t>
            </a:r>
            <a:r>
              <a:rPr lang="cs-CZ" sz="1600" dirty="0" err="1" smtClean="0"/>
              <a:t>modulation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prepulse </a:t>
            </a:r>
            <a:r>
              <a:rPr lang="cs-CZ" sz="1600" dirty="0" err="1" smtClean="0"/>
              <a:t>inhibition</a:t>
            </a:r>
            <a:r>
              <a:rPr lang="cs-CZ" sz="1600" dirty="0" smtClean="0"/>
              <a:t>: a </a:t>
            </a:r>
            <a:r>
              <a:rPr lang="cs-CZ" sz="1600" dirty="0" err="1" smtClean="0"/>
              <a:t>new</a:t>
            </a:r>
            <a:r>
              <a:rPr lang="cs-CZ" sz="1600" dirty="0" smtClean="0"/>
              <a:t> </a:t>
            </a:r>
            <a:r>
              <a:rPr lang="cs-CZ" sz="1600" dirty="0" err="1" smtClean="0"/>
              <a:t>startle</a:t>
            </a:r>
            <a:r>
              <a:rPr lang="cs-CZ" sz="1600" dirty="0" smtClean="0"/>
              <a:t> </a:t>
            </a:r>
            <a:r>
              <a:rPr lang="cs-CZ" sz="1600" dirty="0" err="1" smtClean="0"/>
              <a:t>paradigm</a:t>
            </a:r>
            <a:r>
              <a:rPr lang="cs-CZ" sz="1600" dirty="0" smtClean="0"/>
              <a:t>, </a:t>
            </a:r>
            <a:r>
              <a:rPr lang="cs-CZ" sz="1600" dirty="0" err="1" smtClean="0"/>
              <a:t>Neuropsychobiology</a:t>
            </a:r>
            <a:r>
              <a:rPr lang="cs-CZ" sz="1600" dirty="0" smtClean="0"/>
              <a:t> 49(2) (2004) 88-93.</a:t>
            </a:r>
          </a:p>
          <a:p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9759709" y="10791058"/>
            <a:ext cx="66420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Obrázek 1. PPI Paradigma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9454257" y="16801171"/>
            <a:ext cx="76853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Obrázek 2. PPI velikost ve skupině pacientů v porovnání s kontrolami</a:t>
            </a:r>
            <a:r>
              <a:rPr lang="cs-CZ" sz="1600" dirty="0" smtClean="0"/>
              <a:t>.</a:t>
            </a:r>
            <a:endParaRPr lang="cs-CZ" sz="1600" dirty="0"/>
          </a:p>
        </p:txBody>
      </p:sp>
      <p:pic>
        <p:nvPicPr>
          <p:cNvPr id="48" name="Picture 40">
            <a:extLst>
              <a:ext uri="{FF2B5EF4-FFF2-40B4-BE49-F238E27FC236}">
                <a16:creationId xmlns:a16="http://schemas.microsoft.com/office/drawing/2014/main" id="{3A6491A8-C286-4519-A24B-96ADE349FE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05" t="15526" r="27618" b="63702"/>
          <a:stretch>
            <a:fillRect/>
          </a:stretch>
        </p:blipFill>
        <p:spPr bwMode="auto">
          <a:xfrm>
            <a:off x="13288443" y="22386599"/>
            <a:ext cx="4491125" cy="21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ovéPole 25"/>
          <p:cNvSpPr txBox="1"/>
          <p:nvPr/>
        </p:nvSpPr>
        <p:spPr>
          <a:xfrm>
            <a:off x="12776842" y="24786571"/>
            <a:ext cx="68477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Z podpory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Ministerstva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zdravotnictví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 AZV NU20-04-0332. 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88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</TotalTime>
  <Words>474</Words>
  <Application>Microsoft Office PowerPoint</Application>
  <PresentationFormat>Vlastní</PresentationFormat>
  <Paragraphs>38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Nováková Lucia, MUDr.</dc:creator>
  <cp:lastModifiedBy>Nováková Lucia, MUDr.</cp:lastModifiedBy>
  <cp:revision>15</cp:revision>
  <dcterms:created xsi:type="dcterms:W3CDTF">2023-09-12T18:54:36Z</dcterms:created>
  <dcterms:modified xsi:type="dcterms:W3CDTF">2023-10-06T08:41:47Z</dcterms:modified>
</cp:coreProperties>
</file>