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18719800" cy="23760113"/>
  <p:notesSz cx="6858000" cy="9144000"/>
  <p:defaultTextStyle>
    <a:defPPr>
      <a:defRPr lang="cs-CZ"/>
    </a:defPPr>
    <a:lvl1pPr marL="0" algn="l" defTabSz="2021738" rtl="0" eaLnBrk="1" latinLnBrk="0" hangingPunct="1">
      <a:defRPr sz="3980" kern="1200">
        <a:solidFill>
          <a:schemeClr val="tx1"/>
        </a:solidFill>
        <a:latin typeface="+mn-lt"/>
        <a:ea typeface="+mn-ea"/>
        <a:cs typeface="+mn-cs"/>
      </a:defRPr>
    </a:lvl1pPr>
    <a:lvl2pPr marL="1010869" algn="l" defTabSz="2021738" rtl="0" eaLnBrk="1" latinLnBrk="0" hangingPunct="1">
      <a:defRPr sz="3980" kern="1200">
        <a:solidFill>
          <a:schemeClr val="tx1"/>
        </a:solidFill>
        <a:latin typeface="+mn-lt"/>
        <a:ea typeface="+mn-ea"/>
        <a:cs typeface="+mn-cs"/>
      </a:defRPr>
    </a:lvl2pPr>
    <a:lvl3pPr marL="2021738" algn="l" defTabSz="2021738" rtl="0" eaLnBrk="1" latinLnBrk="0" hangingPunct="1">
      <a:defRPr sz="3980" kern="1200">
        <a:solidFill>
          <a:schemeClr val="tx1"/>
        </a:solidFill>
        <a:latin typeface="+mn-lt"/>
        <a:ea typeface="+mn-ea"/>
        <a:cs typeface="+mn-cs"/>
      </a:defRPr>
    </a:lvl3pPr>
    <a:lvl4pPr marL="3032608" algn="l" defTabSz="2021738" rtl="0" eaLnBrk="1" latinLnBrk="0" hangingPunct="1">
      <a:defRPr sz="3980" kern="1200">
        <a:solidFill>
          <a:schemeClr val="tx1"/>
        </a:solidFill>
        <a:latin typeface="+mn-lt"/>
        <a:ea typeface="+mn-ea"/>
        <a:cs typeface="+mn-cs"/>
      </a:defRPr>
    </a:lvl4pPr>
    <a:lvl5pPr marL="4043477" algn="l" defTabSz="2021738" rtl="0" eaLnBrk="1" latinLnBrk="0" hangingPunct="1">
      <a:defRPr sz="3980" kern="1200">
        <a:solidFill>
          <a:schemeClr val="tx1"/>
        </a:solidFill>
        <a:latin typeface="+mn-lt"/>
        <a:ea typeface="+mn-ea"/>
        <a:cs typeface="+mn-cs"/>
      </a:defRPr>
    </a:lvl5pPr>
    <a:lvl6pPr marL="5054346" algn="l" defTabSz="2021738" rtl="0" eaLnBrk="1" latinLnBrk="0" hangingPunct="1">
      <a:defRPr sz="3980" kern="1200">
        <a:solidFill>
          <a:schemeClr val="tx1"/>
        </a:solidFill>
        <a:latin typeface="+mn-lt"/>
        <a:ea typeface="+mn-ea"/>
        <a:cs typeface="+mn-cs"/>
      </a:defRPr>
    </a:lvl6pPr>
    <a:lvl7pPr marL="6065215" algn="l" defTabSz="2021738" rtl="0" eaLnBrk="1" latinLnBrk="0" hangingPunct="1">
      <a:defRPr sz="3980" kern="1200">
        <a:solidFill>
          <a:schemeClr val="tx1"/>
        </a:solidFill>
        <a:latin typeface="+mn-lt"/>
        <a:ea typeface="+mn-ea"/>
        <a:cs typeface="+mn-cs"/>
      </a:defRPr>
    </a:lvl7pPr>
    <a:lvl8pPr marL="7076084" algn="l" defTabSz="2021738" rtl="0" eaLnBrk="1" latinLnBrk="0" hangingPunct="1">
      <a:defRPr sz="3980" kern="1200">
        <a:solidFill>
          <a:schemeClr val="tx1"/>
        </a:solidFill>
        <a:latin typeface="+mn-lt"/>
        <a:ea typeface="+mn-ea"/>
        <a:cs typeface="+mn-cs"/>
      </a:defRPr>
    </a:lvl8pPr>
    <a:lvl9pPr marL="8086954" algn="l" defTabSz="2021738" rtl="0" eaLnBrk="1" latinLnBrk="0" hangingPunct="1">
      <a:defRPr sz="398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0000"/>
    <a:srgbClr val="E4A409"/>
    <a:srgbClr val="223B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6B4E77-63DA-4A2F-9442-62A495542C46}" v="11" dt="2024-09-17T08:13:15.4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p:scale>
          <a:sx n="33" d="100"/>
          <a:sy n="33" d="100"/>
        </p:scale>
        <p:origin x="1709" y="-7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istian Bornay" userId="2185ee8f-709f-45c5-88f2-763e24beb17c" providerId="ADAL" clId="{E46B4E77-63DA-4A2F-9442-62A495542C46}"/>
    <pc:docChg chg="modSld">
      <pc:chgData name="Kristian Bornay" userId="2185ee8f-709f-45c5-88f2-763e24beb17c" providerId="ADAL" clId="{E46B4E77-63DA-4A2F-9442-62A495542C46}" dt="2024-09-17T08:13:15.419" v="16" actId="1076"/>
      <pc:docMkLst>
        <pc:docMk/>
      </pc:docMkLst>
      <pc:sldChg chg="addSp delSp modSp mod">
        <pc:chgData name="Kristian Bornay" userId="2185ee8f-709f-45c5-88f2-763e24beb17c" providerId="ADAL" clId="{E46B4E77-63DA-4A2F-9442-62A495542C46}" dt="2024-09-17T08:13:15.419" v="16" actId="1076"/>
        <pc:sldMkLst>
          <pc:docMk/>
          <pc:sldMk cId="1327508263" sldId="256"/>
        </pc:sldMkLst>
        <pc:spChg chg="mod">
          <ac:chgData name="Kristian Bornay" userId="2185ee8f-709f-45c5-88f2-763e24beb17c" providerId="ADAL" clId="{E46B4E77-63DA-4A2F-9442-62A495542C46}" dt="2024-09-17T08:13:15.419" v="16" actId="1076"/>
          <ac:spMkLst>
            <pc:docMk/>
            <pc:sldMk cId="1327508263" sldId="256"/>
            <ac:spMk id="10" creationId="{00000000-0000-0000-0000-000000000000}"/>
          </ac:spMkLst>
        </pc:spChg>
        <pc:spChg chg="mod">
          <ac:chgData name="Kristian Bornay" userId="2185ee8f-709f-45c5-88f2-763e24beb17c" providerId="ADAL" clId="{E46B4E77-63DA-4A2F-9442-62A495542C46}" dt="2024-09-17T08:13:12.931" v="15" actId="1076"/>
          <ac:spMkLst>
            <pc:docMk/>
            <pc:sldMk cId="1327508263" sldId="256"/>
            <ac:spMk id="11" creationId="{00000000-0000-0000-0000-000000000000}"/>
          </ac:spMkLst>
        </pc:spChg>
        <pc:spChg chg="mod">
          <ac:chgData name="Kristian Bornay" userId="2185ee8f-709f-45c5-88f2-763e24beb17c" providerId="ADAL" clId="{E46B4E77-63DA-4A2F-9442-62A495542C46}" dt="2024-09-17T08:13:03.756" v="12" actId="1076"/>
          <ac:spMkLst>
            <pc:docMk/>
            <pc:sldMk cId="1327508263" sldId="256"/>
            <ac:spMk id="12" creationId="{00000000-0000-0000-0000-000000000000}"/>
          </ac:spMkLst>
        </pc:spChg>
        <pc:spChg chg="mod">
          <ac:chgData name="Kristian Bornay" userId="2185ee8f-709f-45c5-88f2-763e24beb17c" providerId="ADAL" clId="{E46B4E77-63DA-4A2F-9442-62A495542C46}" dt="2024-09-17T08:13:06.955" v="13" actId="1076"/>
          <ac:spMkLst>
            <pc:docMk/>
            <pc:sldMk cId="1327508263" sldId="256"/>
            <ac:spMk id="13" creationId="{00000000-0000-0000-0000-000000000000}"/>
          </ac:spMkLst>
        </pc:spChg>
        <pc:spChg chg="mod">
          <ac:chgData name="Kristian Bornay" userId="2185ee8f-709f-45c5-88f2-763e24beb17c" providerId="ADAL" clId="{E46B4E77-63DA-4A2F-9442-62A495542C46}" dt="2024-09-17T08:13:09.844" v="14" actId="1076"/>
          <ac:spMkLst>
            <pc:docMk/>
            <pc:sldMk cId="1327508263" sldId="256"/>
            <ac:spMk id="16" creationId="{00000000-0000-0000-0000-000000000000}"/>
          </ac:spMkLst>
        </pc:spChg>
        <pc:spChg chg="del">
          <ac:chgData name="Kristian Bornay" userId="2185ee8f-709f-45c5-88f2-763e24beb17c" providerId="ADAL" clId="{E46B4E77-63DA-4A2F-9442-62A495542C46}" dt="2024-09-17T08:10:45.870" v="0" actId="478"/>
          <ac:spMkLst>
            <pc:docMk/>
            <pc:sldMk cId="1327508263" sldId="256"/>
            <ac:spMk id="17" creationId="{00000000-0000-0000-0000-000000000000}"/>
          </ac:spMkLst>
        </pc:spChg>
        <pc:picChg chg="add mod ord">
          <ac:chgData name="Kristian Bornay" userId="2185ee8f-709f-45c5-88f2-763e24beb17c" providerId="ADAL" clId="{E46B4E77-63DA-4A2F-9442-62A495542C46}" dt="2024-09-17T08:12:20.019" v="7" actId="1076"/>
          <ac:picMkLst>
            <pc:docMk/>
            <pc:sldMk cId="1327508263" sldId="256"/>
            <ac:picMk id="3" creationId="{CF370344-D83B-25DE-555B-75BB3D00846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03985" y="3888520"/>
            <a:ext cx="15911830" cy="8272039"/>
          </a:xfrm>
        </p:spPr>
        <p:txBody>
          <a:bodyPr anchor="b"/>
          <a:lstStyle>
            <a:lvl1pPr algn="ctr">
              <a:defRPr sz="12283"/>
            </a:lvl1pPr>
          </a:lstStyle>
          <a:p>
            <a:r>
              <a:rPr lang="en-US"/>
              <a:t>Click to edit Master title style</a:t>
            </a:r>
            <a:endParaRPr lang="en-US" dirty="0"/>
          </a:p>
        </p:txBody>
      </p:sp>
      <p:sp>
        <p:nvSpPr>
          <p:cNvPr id="3" name="Subtitle 2"/>
          <p:cNvSpPr>
            <a:spLocks noGrp="1"/>
          </p:cNvSpPr>
          <p:nvPr>
            <p:ph type="subTitle" idx="1"/>
          </p:nvPr>
        </p:nvSpPr>
        <p:spPr>
          <a:xfrm>
            <a:off x="2339975" y="12479561"/>
            <a:ext cx="14039850" cy="5736526"/>
          </a:xfrm>
        </p:spPr>
        <p:txBody>
          <a:bodyPr/>
          <a:lstStyle>
            <a:lvl1pPr marL="0" indent="0" algn="ctr">
              <a:buNone/>
              <a:defRPr sz="4913"/>
            </a:lvl1pPr>
            <a:lvl2pPr marL="935980" indent="0" algn="ctr">
              <a:buNone/>
              <a:defRPr sz="4094"/>
            </a:lvl2pPr>
            <a:lvl3pPr marL="1871960" indent="0" algn="ctr">
              <a:buNone/>
              <a:defRPr sz="3685"/>
            </a:lvl3pPr>
            <a:lvl4pPr marL="2807940" indent="0" algn="ctr">
              <a:buNone/>
              <a:defRPr sz="3276"/>
            </a:lvl4pPr>
            <a:lvl5pPr marL="3743919" indent="0" algn="ctr">
              <a:buNone/>
              <a:defRPr sz="3276"/>
            </a:lvl5pPr>
            <a:lvl6pPr marL="4679899" indent="0" algn="ctr">
              <a:buNone/>
              <a:defRPr sz="3276"/>
            </a:lvl6pPr>
            <a:lvl7pPr marL="5615879" indent="0" algn="ctr">
              <a:buNone/>
              <a:defRPr sz="3276"/>
            </a:lvl7pPr>
            <a:lvl8pPr marL="6551859" indent="0" algn="ctr">
              <a:buNone/>
              <a:defRPr sz="3276"/>
            </a:lvl8pPr>
            <a:lvl9pPr marL="7487839" indent="0" algn="ctr">
              <a:buNone/>
              <a:defRPr sz="3276"/>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17.09.2024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800146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17.09.2024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571863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96358" y="1265006"/>
            <a:ext cx="4036457" cy="2013559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86987" y="1265006"/>
            <a:ext cx="11875373" cy="20135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17.09.2024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4012571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17.09.2024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701227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7237" y="5923535"/>
            <a:ext cx="16145828" cy="9883545"/>
          </a:xfrm>
        </p:spPr>
        <p:txBody>
          <a:bodyPr anchor="b"/>
          <a:lstStyle>
            <a:lvl1pPr>
              <a:defRPr sz="12283"/>
            </a:lvl1pPr>
          </a:lstStyle>
          <a:p>
            <a:r>
              <a:rPr lang="en-US"/>
              <a:t>Click to edit Master title style</a:t>
            </a:r>
            <a:endParaRPr lang="en-US" dirty="0"/>
          </a:p>
        </p:txBody>
      </p:sp>
      <p:sp>
        <p:nvSpPr>
          <p:cNvPr id="3" name="Text Placeholder 2"/>
          <p:cNvSpPr>
            <a:spLocks noGrp="1"/>
          </p:cNvSpPr>
          <p:nvPr>
            <p:ph type="body" idx="1"/>
          </p:nvPr>
        </p:nvSpPr>
        <p:spPr>
          <a:xfrm>
            <a:off x="1277237" y="15900583"/>
            <a:ext cx="16145828" cy="5197523"/>
          </a:xfrm>
        </p:spPr>
        <p:txBody>
          <a:bodyPr/>
          <a:lstStyle>
            <a:lvl1pPr marL="0" indent="0">
              <a:buNone/>
              <a:defRPr sz="4913">
                <a:solidFill>
                  <a:schemeClr val="tx1"/>
                </a:solidFill>
              </a:defRPr>
            </a:lvl1pPr>
            <a:lvl2pPr marL="935980" indent="0">
              <a:buNone/>
              <a:defRPr sz="4094">
                <a:solidFill>
                  <a:schemeClr val="tx1">
                    <a:tint val="75000"/>
                  </a:schemeClr>
                </a:solidFill>
              </a:defRPr>
            </a:lvl2pPr>
            <a:lvl3pPr marL="1871960" indent="0">
              <a:buNone/>
              <a:defRPr sz="3685">
                <a:solidFill>
                  <a:schemeClr val="tx1">
                    <a:tint val="75000"/>
                  </a:schemeClr>
                </a:solidFill>
              </a:defRPr>
            </a:lvl3pPr>
            <a:lvl4pPr marL="2807940" indent="0">
              <a:buNone/>
              <a:defRPr sz="3276">
                <a:solidFill>
                  <a:schemeClr val="tx1">
                    <a:tint val="75000"/>
                  </a:schemeClr>
                </a:solidFill>
              </a:defRPr>
            </a:lvl4pPr>
            <a:lvl5pPr marL="3743919" indent="0">
              <a:buNone/>
              <a:defRPr sz="3276">
                <a:solidFill>
                  <a:schemeClr val="tx1">
                    <a:tint val="75000"/>
                  </a:schemeClr>
                </a:solidFill>
              </a:defRPr>
            </a:lvl5pPr>
            <a:lvl6pPr marL="4679899" indent="0">
              <a:buNone/>
              <a:defRPr sz="3276">
                <a:solidFill>
                  <a:schemeClr val="tx1">
                    <a:tint val="75000"/>
                  </a:schemeClr>
                </a:solidFill>
              </a:defRPr>
            </a:lvl6pPr>
            <a:lvl7pPr marL="5615879" indent="0">
              <a:buNone/>
              <a:defRPr sz="3276">
                <a:solidFill>
                  <a:schemeClr val="tx1">
                    <a:tint val="75000"/>
                  </a:schemeClr>
                </a:solidFill>
              </a:defRPr>
            </a:lvl7pPr>
            <a:lvl8pPr marL="6551859" indent="0">
              <a:buNone/>
              <a:defRPr sz="3276">
                <a:solidFill>
                  <a:schemeClr val="tx1">
                    <a:tint val="75000"/>
                  </a:schemeClr>
                </a:solidFill>
              </a:defRPr>
            </a:lvl8pPr>
            <a:lvl9pPr marL="7487839" indent="0">
              <a:buNone/>
              <a:defRPr sz="327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532B6D-B5E4-4F49-8FFA-DD7F71D323E5}" type="datetimeFigureOut">
              <a:rPr lang="cs-CZ" smtClean="0"/>
              <a:t>17.09.2024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158936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86986" y="6325030"/>
            <a:ext cx="7955915" cy="150755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9476899" y="6325030"/>
            <a:ext cx="7955915" cy="150755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532B6D-B5E4-4F49-8FFA-DD7F71D323E5}" type="datetimeFigureOut">
              <a:rPr lang="cs-CZ" smtClean="0"/>
              <a:t>17.09.2024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962594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89424" y="1265011"/>
            <a:ext cx="16145828" cy="45925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89426" y="5824529"/>
            <a:ext cx="7919352" cy="2854512"/>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en-US"/>
              <a:t>Click to edit Master text styles</a:t>
            </a:r>
          </a:p>
        </p:txBody>
      </p:sp>
      <p:sp>
        <p:nvSpPr>
          <p:cNvPr id="4" name="Content Placeholder 3"/>
          <p:cNvSpPr>
            <a:spLocks noGrp="1"/>
          </p:cNvSpPr>
          <p:nvPr>
            <p:ph sz="half" idx="2"/>
          </p:nvPr>
        </p:nvSpPr>
        <p:spPr>
          <a:xfrm>
            <a:off x="1289426" y="8679041"/>
            <a:ext cx="7919352" cy="127655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9476900" y="5824529"/>
            <a:ext cx="7958353" cy="2854512"/>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en-US"/>
              <a:t>Click to edit Master text styles</a:t>
            </a:r>
          </a:p>
        </p:txBody>
      </p:sp>
      <p:sp>
        <p:nvSpPr>
          <p:cNvPr id="6" name="Content Placeholder 5"/>
          <p:cNvSpPr>
            <a:spLocks noGrp="1"/>
          </p:cNvSpPr>
          <p:nvPr>
            <p:ph sz="quarter" idx="4"/>
          </p:nvPr>
        </p:nvSpPr>
        <p:spPr>
          <a:xfrm>
            <a:off x="9476900" y="8679041"/>
            <a:ext cx="7958353" cy="127655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5532B6D-B5E4-4F49-8FFA-DD7F71D323E5}" type="datetimeFigureOut">
              <a:rPr lang="cs-CZ" smtClean="0"/>
              <a:t>17.09.2024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2975594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5532B6D-B5E4-4F49-8FFA-DD7F71D323E5}" type="datetimeFigureOut">
              <a:rPr lang="cs-CZ" smtClean="0"/>
              <a:t>17.09.2024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747476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532B6D-B5E4-4F49-8FFA-DD7F71D323E5}" type="datetimeFigureOut">
              <a:rPr lang="cs-CZ" smtClean="0"/>
              <a:t>17.09.2024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3060832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89424" y="1584008"/>
            <a:ext cx="6037623" cy="5544026"/>
          </a:xfrm>
        </p:spPr>
        <p:txBody>
          <a:bodyPr anchor="b"/>
          <a:lstStyle>
            <a:lvl1pPr>
              <a:defRPr sz="6551"/>
            </a:lvl1pPr>
          </a:lstStyle>
          <a:p>
            <a:r>
              <a:rPr lang="en-US"/>
              <a:t>Click to edit Master title style</a:t>
            </a:r>
            <a:endParaRPr lang="en-US" dirty="0"/>
          </a:p>
        </p:txBody>
      </p:sp>
      <p:sp>
        <p:nvSpPr>
          <p:cNvPr id="3" name="Content Placeholder 2"/>
          <p:cNvSpPr>
            <a:spLocks noGrp="1"/>
          </p:cNvSpPr>
          <p:nvPr>
            <p:ph idx="1"/>
          </p:nvPr>
        </p:nvSpPr>
        <p:spPr>
          <a:xfrm>
            <a:off x="7958353" y="3421022"/>
            <a:ext cx="9476899" cy="16885080"/>
          </a:xfrm>
        </p:spPr>
        <p:txBody>
          <a:bodyPr/>
          <a:lstStyle>
            <a:lvl1pPr>
              <a:defRPr sz="6551"/>
            </a:lvl1pPr>
            <a:lvl2pPr>
              <a:defRPr sz="5732"/>
            </a:lvl2pPr>
            <a:lvl3pPr>
              <a:defRPr sz="4913"/>
            </a:lvl3pPr>
            <a:lvl4pPr>
              <a:defRPr sz="4094"/>
            </a:lvl4pPr>
            <a:lvl5pPr>
              <a:defRPr sz="4094"/>
            </a:lvl5pPr>
            <a:lvl6pPr>
              <a:defRPr sz="4094"/>
            </a:lvl6pPr>
            <a:lvl7pPr>
              <a:defRPr sz="4094"/>
            </a:lvl7pPr>
            <a:lvl8pPr>
              <a:defRPr sz="4094"/>
            </a:lvl8pPr>
            <a:lvl9pPr>
              <a:defRPr sz="409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89424" y="7128034"/>
            <a:ext cx="6037623" cy="13205565"/>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en-US"/>
              <a:t>Click to edit Master text styles</a:t>
            </a:r>
          </a:p>
        </p:txBody>
      </p:sp>
      <p:sp>
        <p:nvSpPr>
          <p:cNvPr id="5" name="Date Placeholder 4"/>
          <p:cNvSpPr>
            <a:spLocks noGrp="1"/>
          </p:cNvSpPr>
          <p:nvPr>
            <p:ph type="dt" sz="half" idx="10"/>
          </p:nvPr>
        </p:nvSpPr>
        <p:spPr/>
        <p:txBody>
          <a:bodyPr/>
          <a:lstStyle/>
          <a:p>
            <a:fld id="{35532B6D-B5E4-4F49-8FFA-DD7F71D323E5}" type="datetimeFigureOut">
              <a:rPr lang="cs-CZ" smtClean="0"/>
              <a:t>17.09.2024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08540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89424" y="1584008"/>
            <a:ext cx="6037623" cy="5544026"/>
          </a:xfrm>
        </p:spPr>
        <p:txBody>
          <a:bodyPr anchor="b"/>
          <a:lstStyle>
            <a:lvl1pPr>
              <a:defRPr sz="6551"/>
            </a:lvl1pPr>
          </a:lstStyle>
          <a:p>
            <a:r>
              <a:rPr lang="en-US"/>
              <a:t>Click to edit Master title style</a:t>
            </a:r>
            <a:endParaRPr lang="en-US" dirty="0"/>
          </a:p>
        </p:txBody>
      </p:sp>
      <p:sp>
        <p:nvSpPr>
          <p:cNvPr id="3" name="Picture Placeholder 2"/>
          <p:cNvSpPr>
            <a:spLocks noGrp="1" noChangeAspect="1"/>
          </p:cNvSpPr>
          <p:nvPr>
            <p:ph type="pic" idx="1"/>
          </p:nvPr>
        </p:nvSpPr>
        <p:spPr>
          <a:xfrm>
            <a:off x="7958353" y="3421022"/>
            <a:ext cx="9476899" cy="16885080"/>
          </a:xfrm>
        </p:spPr>
        <p:txBody>
          <a:bodyPr anchor="t"/>
          <a:lstStyle>
            <a:lvl1pPr marL="0" indent="0">
              <a:buNone/>
              <a:defRPr sz="6551"/>
            </a:lvl1pPr>
            <a:lvl2pPr marL="935980" indent="0">
              <a:buNone/>
              <a:defRPr sz="5732"/>
            </a:lvl2pPr>
            <a:lvl3pPr marL="1871960" indent="0">
              <a:buNone/>
              <a:defRPr sz="4913"/>
            </a:lvl3pPr>
            <a:lvl4pPr marL="2807940" indent="0">
              <a:buNone/>
              <a:defRPr sz="4094"/>
            </a:lvl4pPr>
            <a:lvl5pPr marL="3743919" indent="0">
              <a:buNone/>
              <a:defRPr sz="4094"/>
            </a:lvl5pPr>
            <a:lvl6pPr marL="4679899" indent="0">
              <a:buNone/>
              <a:defRPr sz="4094"/>
            </a:lvl6pPr>
            <a:lvl7pPr marL="5615879" indent="0">
              <a:buNone/>
              <a:defRPr sz="4094"/>
            </a:lvl7pPr>
            <a:lvl8pPr marL="6551859" indent="0">
              <a:buNone/>
              <a:defRPr sz="4094"/>
            </a:lvl8pPr>
            <a:lvl9pPr marL="7487839" indent="0">
              <a:buNone/>
              <a:defRPr sz="4094"/>
            </a:lvl9pPr>
          </a:lstStyle>
          <a:p>
            <a:r>
              <a:rPr lang="en-US"/>
              <a:t>Click icon to add picture</a:t>
            </a:r>
            <a:endParaRPr lang="en-US" dirty="0"/>
          </a:p>
        </p:txBody>
      </p:sp>
      <p:sp>
        <p:nvSpPr>
          <p:cNvPr id="4" name="Text Placeholder 3"/>
          <p:cNvSpPr>
            <a:spLocks noGrp="1"/>
          </p:cNvSpPr>
          <p:nvPr>
            <p:ph type="body" sz="half" idx="2"/>
          </p:nvPr>
        </p:nvSpPr>
        <p:spPr>
          <a:xfrm>
            <a:off x="1289424" y="7128034"/>
            <a:ext cx="6037623" cy="13205565"/>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en-US"/>
              <a:t>Click to edit Master text styles</a:t>
            </a:r>
          </a:p>
        </p:txBody>
      </p:sp>
      <p:sp>
        <p:nvSpPr>
          <p:cNvPr id="5" name="Date Placeholder 4"/>
          <p:cNvSpPr>
            <a:spLocks noGrp="1"/>
          </p:cNvSpPr>
          <p:nvPr>
            <p:ph type="dt" sz="half" idx="10"/>
          </p:nvPr>
        </p:nvSpPr>
        <p:spPr/>
        <p:txBody>
          <a:bodyPr/>
          <a:lstStyle/>
          <a:p>
            <a:fld id="{35532B6D-B5E4-4F49-8FFA-DD7F71D323E5}" type="datetimeFigureOut">
              <a:rPr lang="cs-CZ" smtClean="0"/>
              <a:t>17.09.2024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740580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6986" y="1265011"/>
            <a:ext cx="16145828" cy="45925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86986" y="6325030"/>
            <a:ext cx="16145828" cy="150755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86986" y="22022110"/>
            <a:ext cx="4211955" cy="1265006"/>
          </a:xfrm>
          <a:prstGeom prst="rect">
            <a:avLst/>
          </a:prstGeom>
        </p:spPr>
        <p:txBody>
          <a:bodyPr vert="horz" lIns="91440" tIns="45720" rIns="91440" bIns="45720" rtlCol="0" anchor="ctr"/>
          <a:lstStyle>
            <a:lvl1pPr algn="l">
              <a:defRPr sz="2457">
                <a:solidFill>
                  <a:schemeClr val="tx1">
                    <a:tint val="75000"/>
                  </a:schemeClr>
                </a:solidFill>
              </a:defRPr>
            </a:lvl1pPr>
          </a:lstStyle>
          <a:p>
            <a:fld id="{35532B6D-B5E4-4F49-8FFA-DD7F71D323E5}" type="datetimeFigureOut">
              <a:rPr lang="cs-CZ" smtClean="0"/>
              <a:t>17.09.2024</a:t>
            </a:fld>
            <a:endParaRPr lang="cs-CZ"/>
          </a:p>
        </p:txBody>
      </p:sp>
      <p:sp>
        <p:nvSpPr>
          <p:cNvPr id="5" name="Footer Placeholder 4"/>
          <p:cNvSpPr>
            <a:spLocks noGrp="1"/>
          </p:cNvSpPr>
          <p:nvPr>
            <p:ph type="ftr" sz="quarter" idx="3"/>
          </p:nvPr>
        </p:nvSpPr>
        <p:spPr>
          <a:xfrm>
            <a:off x="6200934" y="22022110"/>
            <a:ext cx="6317933" cy="1265006"/>
          </a:xfrm>
          <a:prstGeom prst="rect">
            <a:avLst/>
          </a:prstGeom>
        </p:spPr>
        <p:txBody>
          <a:bodyPr vert="horz" lIns="91440" tIns="45720" rIns="91440" bIns="45720" rtlCol="0" anchor="ctr"/>
          <a:lstStyle>
            <a:lvl1pPr algn="ctr">
              <a:defRPr sz="2457">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3220859" y="22022110"/>
            <a:ext cx="4211955" cy="1265006"/>
          </a:xfrm>
          <a:prstGeom prst="rect">
            <a:avLst/>
          </a:prstGeom>
        </p:spPr>
        <p:txBody>
          <a:bodyPr vert="horz" lIns="91440" tIns="45720" rIns="91440" bIns="45720" rtlCol="0" anchor="ctr"/>
          <a:lstStyle>
            <a:lvl1pPr algn="r">
              <a:defRPr sz="2457">
                <a:solidFill>
                  <a:schemeClr val="tx1">
                    <a:tint val="75000"/>
                  </a:schemeClr>
                </a:solidFill>
              </a:defRPr>
            </a:lvl1pPr>
          </a:lstStyle>
          <a:p>
            <a:fld id="{266C43C3-36B2-44D8-A97D-8D5B432AB44A}" type="slidenum">
              <a:rPr lang="cs-CZ" smtClean="0"/>
              <a:t>‹#›</a:t>
            </a:fld>
            <a:endParaRPr lang="cs-CZ"/>
          </a:p>
        </p:txBody>
      </p:sp>
    </p:spTree>
    <p:extLst>
      <p:ext uri="{BB962C8B-B14F-4D97-AF65-F5344CB8AC3E}">
        <p14:creationId xmlns:p14="http://schemas.microsoft.com/office/powerpoint/2010/main" val="318406575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1871960" rtl="0" eaLnBrk="1" latinLnBrk="0" hangingPunct="1">
        <a:lnSpc>
          <a:spcPct val="90000"/>
        </a:lnSpc>
        <a:spcBef>
          <a:spcPct val="0"/>
        </a:spcBef>
        <a:buNone/>
        <a:defRPr sz="9008" kern="1200">
          <a:solidFill>
            <a:schemeClr val="tx1"/>
          </a:solidFill>
          <a:latin typeface="+mj-lt"/>
          <a:ea typeface="+mj-ea"/>
          <a:cs typeface="+mj-cs"/>
        </a:defRPr>
      </a:lvl1pPr>
    </p:titleStyle>
    <p:bodyStyle>
      <a:lvl1pPr marL="467990" indent="-467990" algn="l" defTabSz="1871960" rtl="0" eaLnBrk="1" latinLnBrk="0" hangingPunct="1">
        <a:lnSpc>
          <a:spcPct val="90000"/>
        </a:lnSpc>
        <a:spcBef>
          <a:spcPts val="2047"/>
        </a:spcBef>
        <a:buFont typeface="Arial" panose="020B0604020202020204" pitchFamily="34" charset="0"/>
        <a:buChar char="•"/>
        <a:defRPr sz="5732" kern="1200">
          <a:solidFill>
            <a:schemeClr val="tx1"/>
          </a:solidFill>
          <a:latin typeface="+mn-lt"/>
          <a:ea typeface="+mn-ea"/>
          <a:cs typeface="+mn-cs"/>
        </a:defRPr>
      </a:lvl1pPr>
      <a:lvl2pPr marL="1403970" indent="-467990" algn="l" defTabSz="1871960" rtl="0" eaLnBrk="1" latinLnBrk="0" hangingPunct="1">
        <a:lnSpc>
          <a:spcPct val="90000"/>
        </a:lnSpc>
        <a:spcBef>
          <a:spcPts val="1024"/>
        </a:spcBef>
        <a:buFont typeface="Arial" panose="020B0604020202020204" pitchFamily="34" charset="0"/>
        <a:buChar char="•"/>
        <a:defRPr sz="4913" kern="1200">
          <a:solidFill>
            <a:schemeClr val="tx1"/>
          </a:solidFill>
          <a:latin typeface="+mn-lt"/>
          <a:ea typeface="+mn-ea"/>
          <a:cs typeface="+mn-cs"/>
        </a:defRPr>
      </a:lvl2pPr>
      <a:lvl3pPr marL="2339950" indent="-467990" algn="l" defTabSz="1871960" rtl="0" eaLnBrk="1" latinLnBrk="0" hangingPunct="1">
        <a:lnSpc>
          <a:spcPct val="90000"/>
        </a:lnSpc>
        <a:spcBef>
          <a:spcPts val="1024"/>
        </a:spcBef>
        <a:buFont typeface="Arial" panose="020B0604020202020204" pitchFamily="34" charset="0"/>
        <a:buChar char="•"/>
        <a:defRPr sz="4094" kern="1200">
          <a:solidFill>
            <a:schemeClr val="tx1"/>
          </a:solidFill>
          <a:latin typeface="+mn-lt"/>
          <a:ea typeface="+mn-ea"/>
          <a:cs typeface="+mn-cs"/>
        </a:defRPr>
      </a:lvl3pPr>
      <a:lvl4pPr marL="32759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4pPr>
      <a:lvl5pPr marL="421190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5pPr>
      <a:lvl6pPr marL="514788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6pPr>
      <a:lvl7pPr marL="608386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7pPr>
      <a:lvl8pPr marL="701984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8pPr>
      <a:lvl9pPr marL="79558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9pPr>
    </p:bodyStyle>
    <p:otherStyle>
      <a:defPPr>
        <a:defRPr lang="en-US"/>
      </a:defPPr>
      <a:lvl1pPr marL="0" algn="l" defTabSz="1871960" rtl="0" eaLnBrk="1" latinLnBrk="0" hangingPunct="1">
        <a:defRPr sz="3685" kern="1200">
          <a:solidFill>
            <a:schemeClr val="tx1"/>
          </a:solidFill>
          <a:latin typeface="+mn-lt"/>
          <a:ea typeface="+mn-ea"/>
          <a:cs typeface="+mn-cs"/>
        </a:defRPr>
      </a:lvl1pPr>
      <a:lvl2pPr marL="935980" algn="l" defTabSz="1871960" rtl="0" eaLnBrk="1" latinLnBrk="0" hangingPunct="1">
        <a:defRPr sz="3685" kern="1200">
          <a:solidFill>
            <a:schemeClr val="tx1"/>
          </a:solidFill>
          <a:latin typeface="+mn-lt"/>
          <a:ea typeface="+mn-ea"/>
          <a:cs typeface="+mn-cs"/>
        </a:defRPr>
      </a:lvl2pPr>
      <a:lvl3pPr marL="1871960" algn="l" defTabSz="1871960" rtl="0" eaLnBrk="1" latinLnBrk="0" hangingPunct="1">
        <a:defRPr sz="3685" kern="1200">
          <a:solidFill>
            <a:schemeClr val="tx1"/>
          </a:solidFill>
          <a:latin typeface="+mn-lt"/>
          <a:ea typeface="+mn-ea"/>
          <a:cs typeface="+mn-cs"/>
        </a:defRPr>
      </a:lvl3pPr>
      <a:lvl4pPr marL="2807940" algn="l" defTabSz="1871960" rtl="0" eaLnBrk="1" latinLnBrk="0" hangingPunct="1">
        <a:defRPr sz="3685" kern="1200">
          <a:solidFill>
            <a:schemeClr val="tx1"/>
          </a:solidFill>
          <a:latin typeface="+mn-lt"/>
          <a:ea typeface="+mn-ea"/>
          <a:cs typeface="+mn-cs"/>
        </a:defRPr>
      </a:lvl4pPr>
      <a:lvl5pPr marL="3743919" algn="l" defTabSz="1871960" rtl="0" eaLnBrk="1" latinLnBrk="0" hangingPunct="1">
        <a:defRPr sz="3685" kern="1200">
          <a:solidFill>
            <a:schemeClr val="tx1"/>
          </a:solidFill>
          <a:latin typeface="+mn-lt"/>
          <a:ea typeface="+mn-ea"/>
          <a:cs typeface="+mn-cs"/>
        </a:defRPr>
      </a:lvl5pPr>
      <a:lvl6pPr marL="4679899" algn="l" defTabSz="1871960" rtl="0" eaLnBrk="1" latinLnBrk="0" hangingPunct="1">
        <a:defRPr sz="3685" kern="1200">
          <a:solidFill>
            <a:schemeClr val="tx1"/>
          </a:solidFill>
          <a:latin typeface="+mn-lt"/>
          <a:ea typeface="+mn-ea"/>
          <a:cs typeface="+mn-cs"/>
        </a:defRPr>
      </a:lvl6pPr>
      <a:lvl7pPr marL="5615879" algn="l" defTabSz="1871960" rtl="0" eaLnBrk="1" latinLnBrk="0" hangingPunct="1">
        <a:defRPr sz="3685" kern="1200">
          <a:solidFill>
            <a:schemeClr val="tx1"/>
          </a:solidFill>
          <a:latin typeface="+mn-lt"/>
          <a:ea typeface="+mn-ea"/>
          <a:cs typeface="+mn-cs"/>
        </a:defRPr>
      </a:lvl7pPr>
      <a:lvl8pPr marL="6551859" algn="l" defTabSz="1871960" rtl="0" eaLnBrk="1" latinLnBrk="0" hangingPunct="1">
        <a:defRPr sz="3685" kern="1200">
          <a:solidFill>
            <a:schemeClr val="tx1"/>
          </a:solidFill>
          <a:latin typeface="+mn-lt"/>
          <a:ea typeface="+mn-ea"/>
          <a:cs typeface="+mn-cs"/>
        </a:defRPr>
      </a:lvl8pPr>
      <a:lvl9pPr marL="7487839" algn="l" defTabSz="1871960" rtl="0" eaLnBrk="1" latinLnBrk="0" hangingPunct="1">
        <a:defRPr sz="36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ok 2" descr="Obrázok, na ktorom je text, písmo, snímka obrazovky, elektrická modrá&#10;&#10;Automaticky generovaný popis">
            <a:extLst>
              <a:ext uri="{FF2B5EF4-FFF2-40B4-BE49-F238E27FC236}">
                <a16:creationId xmlns:a16="http://schemas.microsoft.com/office/drawing/2014/main" id="{CF370344-D83B-25DE-555B-75BB3D0084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843498"/>
            <a:ext cx="18719800" cy="3469551"/>
          </a:xfrm>
          <a:prstGeom prst="rect">
            <a:avLst/>
          </a:prstGeom>
        </p:spPr>
      </p:pic>
      <p:sp>
        <p:nvSpPr>
          <p:cNvPr id="5" name="Obdélník 15"/>
          <p:cNvSpPr/>
          <p:nvPr/>
        </p:nvSpPr>
        <p:spPr>
          <a:xfrm>
            <a:off x="0" y="0"/>
            <a:ext cx="18722975" cy="4430713"/>
          </a:xfrm>
          <a:prstGeom prst="rect">
            <a:avLst/>
          </a:prstGeom>
          <a:solidFill>
            <a:srgbClr val="E60000"/>
          </a:solidFill>
          <a:ln w="3810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376343" fontAlgn="auto">
              <a:spcBef>
                <a:spcPts val="0"/>
              </a:spcBef>
              <a:spcAft>
                <a:spcPts val="0"/>
              </a:spcAft>
              <a:defRPr/>
            </a:pPr>
            <a:endParaRPr lang="cs-CZ">
              <a:latin typeface="Arial" pitchFamily="34" charset="0"/>
              <a:cs typeface="Arial" pitchFamily="34" charset="0"/>
            </a:endParaRPr>
          </a:p>
        </p:txBody>
      </p:sp>
      <p:sp>
        <p:nvSpPr>
          <p:cNvPr id="6" name="Obdélník 17"/>
          <p:cNvSpPr/>
          <p:nvPr/>
        </p:nvSpPr>
        <p:spPr>
          <a:xfrm>
            <a:off x="0" y="0"/>
            <a:ext cx="18722975" cy="4287838"/>
          </a:xfrm>
          <a:prstGeom prst="rect">
            <a:avLst/>
          </a:prstGeom>
          <a:gradFill>
            <a:gsLst>
              <a:gs pos="0">
                <a:schemeClr val="tx1">
                  <a:lumMod val="75000"/>
                  <a:lumOff val="25000"/>
                </a:schemeClr>
              </a:gs>
              <a:gs pos="100000">
                <a:schemeClr val="tx1">
                  <a:lumMod val="65000"/>
                  <a:lumOff val="35000"/>
                </a:schemeClr>
              </a:gs>
            </a:gsLst>
            <a:lin ang="5400000" scaled="0"/>
          </a:gradFill>
          <a:ln w="3810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376343" fontAlgn="auto">
              <a:spcBef>
                <a:spcPts val="0"/>
              </a:spcBef>
              <a:spcAft>
                <a:spcPts val="0"/>
              </a:spcAft>
              <a:defRPr/>
            </a:pPr>
            <a:endParaRPr lang="cs-CZ">
              <a:latin typeface="Arial" pitchFamily="34" charset="0"/>
              <a:cs typeface="Arial" pitchFamily="34" charset="0"/>
            </a:endParaRPr>
          </a:p>
        </p:txBody>
      </p:sp>
      <p:sp>
        <p:nvSpPr>
          <p:cNvPr id="7" name="TextovéPole 18"/>
          <p:cNvSpPr txBox="1">
            <a:spLocks noChangeArrowheads="1"/>
          </p:cNvSpPr>
          <p:nvPr/>
        </p:nvSpPr>
        <p:spPr bwMode="auto">
          <a:xfrm>
            <a:off x="0" y="360363"/>
            <a:ext cx="187229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r>
              <a:rPr lang="en-US" sz="4800" b="1" dirty="0">
                <a:solidFill>
                  <a:schemeClr val="bg1"/>
                </a:solidFill>
                <a:cs typeface="Tahoma" panose="020B0604030504040204" pitchFamily="34" charset="0"/>
              </a:rPr>
              <a:t>How to prepare your e-Poster for a congress / conference </a:t>
            </a:r>
          </a:p>
          <a:p>
            <a:pPr algn="ctr" eaLnBrk="1" hangingPunct="1"/>
            <a:r>
              <a:rPr lang="en-US" sz="4800" b="1" dirty="0">
                <a:solidFill>
                  <a:schemeClr val="bg1"/>
                </a:solidFill>
                <a:cs typeface="Tahoma" panose="020B0604030504040204" pitchFamily="34" charset="0"/>
              </a:rPr>
              <a:t>[size: 48 p., Arial Bold]</a:t>
            </a:r>
            <a:endParaRPr lang="cs-CZ" sz="4800" b="1" dirty="0">
              <a:solidFill>
                <a:schemeClr val="bg1"/>
              </a:solidFill>
              <a:cs typeface="Tahoma" panose="020B0604030504040204" pitchFamily="34" charset="0"/>
            </a:endParaRPr>
          </a:p>
        </p:txBody>
      </p:sp>
      <p:sp>
        <p:nvSpPr>
          <p:cNvPr id="8" name="TextovéPole 19"/>
          <p:cNvSpPr txBox="1">
            <a:spLocks noChangeArrowheads="1"/>
          </p:cNvSpPr>
          <p:nvPr/>
        </p:nvSpPr>
        <p:spPr bwMode="auto">
          <a:xfrm>
            <a:off x="0" y="2144713"/>
            <a:ext cx="1872297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r>
              <a:rPr lang="en-US" sz="3800" b="1" dirty="0">
                <a:solidFill>
                  <a:schemeClr val="bg1"/>
                </a:solidFill>
                <a:cs typeface="Tahoma" panose="020B0604030504040204" pitchFamily="34" charset="0"/>
              </a:rPr>
              <a:t>Surname </a:t>
            </a:r>
            <a:r>
              <a:rPr lang="sk-SK" sz="3800" b="1" dirty="0">
                <a:solidFill>
                  <a:schemeClr val="bg1"/>
                </a:solidFill>
                <a:cs typeface="Tahoma" panose="020B0604030504040204" pitchFamily="34" charset="0"/>
              </a:rPr>
              <a:t>N</a:t>
            </a:r>
            <a:r>
              <a:rPr lang="en-US" sz="3800" b="1" dirty="0">
                <a:solidFill>
                  <a:schemeClr val="bg1"/>
                </a:solidFill>
                <a:cs typeface="Tahoma" panose="020B0604030504040204" pitchFamily="34" charset="0"/>
              </a:rPr>
              <a:t>.1, Surname </a:t>
            </a:r>
            <a:r>
              <a:rPr lang="sk-SK" sz="3800" b="1" dirty="0">
                <a:solidFill>
                  <a:schemeClr val="bg1"/>
                </a:solidFill>
                <a:cs typeface="Tahoma" panose="020B0604030504040204" pitchFamily="34" charset="0"/>
              </a:rPr>
              <a:t>N</a:t>
            </a:r>
            <a:r>
              <a:rPr lang="en-US" sz="3800" b="1" dirty="0">
                <a:solidFill>
                  <a:schemeClr val="bg1"/>
                </a:solidFill>
                <a:cs typeface="Tahoma" panose="020B0604030504040204" pitchFamily="34" charset="0"/>
              </a:rPr>
              <a:t>.2, Surname </a:t>
            </a:r>
            <a:r>
              <a:rPr lang="sk-SK" sz="3800" b="1" dirty="0">
                <a:solidFill>
                  <a:schemeClr val="bg1"/>
                </a:solidFill>
                <a:cs typeface="Tahoma" panose="020B0604030504040204" pitchFamily="34" charset="0"/>
              </a:rPr>
              <a:t>N</a:t>
            </a:r>
            <a:r>
              <a:rPr lang="en-US" sz="3800" b="1" dirty="0">
                <a:solidFill>
                  <a:schemeClr val="bg1"/>
                </a:solidFill>
                <a:cs typeface="Tahoma" panose="020B0604030504040204" pitchFamily="34" charset="0"/>
              </a:rPr>
              <a:t>.3, Surname </a:t>
            </a:r>
            <a:r>
              <a:rPr lang="sk-SK" sz="3800" b="1" dirty="0">
                <a:solidFill>
                  <a:schemeClr val="bg1"/>
                </a:solidFill>
                <a:cs typeface="Tahoma" panose="020B0604030504040204" pitchFamily="34" charset="0"/>
              </a:rPr>
              <a:t>N</a:t>
            </a:r>
            <a:r>
              <a:rPr lang="en-US" sz="3800" b="1" dirty="0">
                <a:solidFill>
                  <a:schemeClr val="bg1"/>
                </a:solidFill>
                <a:cs typeface="Tahoma" panose="020B0604030504040204" pitchFamily="34" charset="0"/>
              </a:rPr>
              <a:t>.4 [size: 38 </a:t>
            </a:r>
            <a:r>
              <a:rPr lang="sk-SK" sz="3800" b="1" dirty="0">
                <a:solidFill>
                  <a:schemeClr val="bg1"/>
                </a:solidFill>
                <a:cs typeface="Tahoma" panose="020B0604030504040204" pitchFamily="34" charset="0"/>
              </a:rPr>
              <a:t>p</a:t>
            </a:r>
            <a:r>
              <a:rPr lang="en-US" sz="3800" b="1" dirty="0">
                <a:solidFill>
                  <a:schemeClr val="bg1"/>
                </a:solidFill>
                <a:cs typeface="Tahoma" panose="020B0604030504040204" pitchFamily="34" charset="0"/>
              </a:rPr>
              <a:t>.,</a:t>
            </a:r>
            <a:r>
              <a:rPr lang="en-US" sz="4000" b="1" dirty="0">
                <a:solidFill>
                  <a:schemeClr val="bg1"/>
                </a:solidFill>
                <a:cs typeface="Tahoma" panose="020B0604030504040204" pitchFamily="34" charset="0"/>
              </a:rPr>
              <a:t> Arial</a:t>
            </a:r>
            <a:r>
              <a:rPr lang="en-US" sz="3800" b="1" dirty="0">
                <a:solidFill>
                  <a:schemeClr val="bg1"/>
                </a:solidFill>
                <a:cs typeface="Tahoma" panose="020B0604030504040204" pitchFamily="34" charset="0"/>
              </a:rPr>
              <a:t> bold]</a:t>
            </a:r>
            <a:endParaRPr lang="cs-CZ" sz="3800" b="1" baseline="30000" dirty="0">
              <a:solidFill>
                <a:schemeClr val="bg1"/>
              </a:solidFill>
              <a:cs typeface="Tahoma" panose="020B0604030504040204" pitchFamily="34" charset="0"/>
            </a:endParaRPr>
          </a:p>
        </p:txBody>
      </p:sp>
      <p:sp>
        <p:nvSpPr>
          <p:cNvPr id="9" name="TextovéPole 20"/>
          <p:cNvSpPr txBox="1">
            <a:spLocks noChangeArrowheads="1"/>
          </p:cNvSpPr>
          <p:nvPr/>
        </p:nvSpPr>
        <p:spPr bwMode="auto">
          <a:xfrm>
            <a:off x="0" y="3001963"/>
            <a:ext cx="18722975"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spcAft>
                <a:spcPts val="600"/>
              </a:spcAft>
            </a:pPr>
            <a:r>
              <a:rPr lang="cs-CZ" sz="2700" b="1" baseline="30000" dirty="0">
                <a:solidFill>
                  <a:schemeClr val="bg1"/>
                </a:solidFill>
                <a:cs typeface="Tahoma" panose="020B0604030504040204" pitchFamily="34" charset="0"/>
              </a:rPr>
              <a:t>1</a:t>
            </a:r>
            <a:r>
              <a:rPr lang="cs-CZ" sz="2700" b="1" dirty="0">
                <a:solidFill>
                  <a:schemeClr val="bg1"/>
                </a:solidFill>
                <a:cs typeface="Tahoma" panose="020B0604030504040204" pitchFamily="34" charset="0"/>
              </a:rPr>
              <a:t>Institution, Department, City, </a:t>
            </a:r>
            <a:r>
              <a:rPr lang="cs-CZ" sz="2700" b="1" dirty="0" err="1">
                <a:solidFill>
                  <a:schemeClr val="bg1"/>
                </a:solidFill>
                <a:cs typeface="Tahoma" panose="020B0604030504040204" pitchFamily="34" charset="0"/>
              </a:rPr>
              <a:t>State</a:t>
            </a:r>
            <a:r>
              <a:rPr lang="cs-CZ" sz="2700" b="1" dirty="0">
                <a:solidFill>
                  <a:schemeClr val="bg1"/>
                </a:solidFill>
                <a:cs typeface="Tahoma" panose="020B0604030504040204" pitchFamily="34" charset="0"/>
              </a:rPr>
              <a:t>, </a:t>
            </a:r>
            <a:r>
              <a:rPr lang="cs-CZ" sz="2700" b="1" baseline="30000" dirty="0">
                <a:solidFill>
                  <a:schemeClr val="bg1"/>
                </a:solidFill>
                <a:cs typeface="Tahoma" panose="020B0604030504040204" pitchFamily="34" charset="0"/>
              </a:rPr>
              <a:t>2</a:t>
            </a:r>
            <a:r>
              <a:rPr lang="cs-CZ" sz="2700" b="1" dirty="0">
                <a:solidFill>
                  <a:schemeClr val="bg1"/>
                </a:solidFill>
                <a:cs typeface="Tahoma" panose="020B0604030504040204" pitchFamily="34" charset="0"/>
              </a:rPr>
              <a:t>Institution, Department, City, </a:t>
            </a:r>
            <a:r>
              <a:rPr lang="cs-CZ" sz="2700" b="1" dirty="0" err="1">
                <a:solidFill>
                  <a:schemeClr val="bg1"/>
                </a:solidFill>
                <a:cs typeface="Tahoma" panose="020B0604030504040204" pitchFamily="34" charset="0"/>
              </a:rPr>
              <a:t>State</a:t>
            </a:r>
            <a:r>
              <a:rPr lang="cs-CZ" sz="2700" b="1" dirty="0">
                <a:solidFill>
                  <a:schemeClr val="bg1"/>
                </a:solidFill>
                <a:cs typeface="Tahoma" panose="020B0604030504040204" pitchFamily="34" charset="0"/>
              </a:rPr>
              <a:t>,</a:t>
            </a:r>
            <a:r>
              <a:rPr lang="cs-CZ" sz="2700" b="1" baseline="30000" dirty="0">
                <a:solidFill>
                  <a:schemeClr val="bg1"/>
                </a:solidFill>
                <a:cs typeface="Tahoma" panose="020B0604030504040204" pitchFamily="34" charset="0"/>
              </a:rPr>
              <a:t> 3</a:t>
            </a:r>
            <a:r>
              <a:rPr lang="cs-CZ" sz="2700" b="1" dirty="0">
                <a:solidFill>
                  <a:schemeClr val="bg1"/>
                </a:solidFill>
                <a:cs typeface="Tahoma" panose="020B0604030504040204" pitchFamily="34" charset="0"/>
              </a:rPr>
              <a:t>Institution, Department, City, </a:t>
            </a:r>
            <a:r>
              <a:rPr lang="cs-CZ" sz="2700" b="1" dirty="0" err="1">
                <a:solidFill>
                  <a:schemeClr val="bg1"/>
                </a:solidFill>
                <a:cs typeface="Tahoma" panose="020B0604030504040204" pitchFamily="34" charset="0"/>
              </a:rPr>
              <a:t>State</a:t>
            </a:r>
            <a:r>
              <a:rPr lang="cs-CZ" sz="2700" b="1" dirty="0">
                <a:solidFill>
                  <a:schemeClr val="bg1"/>
                </a:solidFill>
                <a:cs typeface="Tahoma" panose="020B0604030504040204" pitchFamily="34" charset="0"/>
              </a:rPr>
              <a:t>, 4Institution, Department, City, </a:t>
            </a:r>
            <a:r>
              <a:rPr lang="cs-CZ" sz="2700" b="1" dirty="0" err="1">
                <a:solidFill>
                  <a:schemeClr val="bg1"/>
                </a:solidFill>
                <a:cs typeface="Tahoma" panose="020B0604030504040204" pitchFamily="34" charset="0"/>
              </a:rPr>
              <a:t>State</a:t>
            </a:r>
            <a:r>
              <a:rPr lang="cs-CZ" sz="2700" b="1" dirty="0">
                <a:solidFill>
                  <a:schemeClr val="bg1"/>
                </a:solidFill>
                <a:cs typeface="Tahoma" panose="020B0604030504040204" pitchFamily="34" charset="0"/>
              </a:rPr>
              <a:t>, </a:t>
            </a:r>
            <a:r>
              <a:rPr lang="en-US" sz="2700" b="1" dirty="0">
                <a:solidFill>
                  <a:schemeClr val="bg1"/>
                </a:solidFill>
                <a:cs typeface="Tahoma" panose="020B0604030504040204" pitchFamily="34" charset="0"/>
              </a:rPr>
              <a:t>[</a:t>
            </a:r>
            <a:r>
              <a:rPr lang="cs-CZ" sz="2700" b="1" dirty="0" err="1">
                <a:solidFill>
                  <a:schemeClr val="bg1"/>
                </a:solidFill>
                <a:cs typeface="Tahoma" panose="020B0604030504040204" pitchFamily="34" charset="0"/>
              </a:rPr>
              <a:t>size</a:t>
            </a:r>
            <a:r>
              <a:rPr lang="cs-CZ" sz="2700" b="1" dirty="0">
                <a:solidFill>
                  <a:schemeClr val="bg1"/>
                </a:solidFill>
                <a:cs typeface="Tahoma" panose="020B0604030504040204" pitchFamily="34" charset="0"/>
              </a:rPr>
              <a:t>: 27 p., </a:t>
            </a:r>
            <a:r>
              <a:rPr lang="en-US" sz="2800" b="1" dirty="0">
                <a:solidFill>
                  <a:schemeClr val="bg1"/>
                </a:solidFill>
                <a:cs typeface="Tahoma" panose="020B0604030504040204" pitchFamily="34" charset="0"/>
              </a:rPr>
              <a:t>Arial </a:t>
            </a:r>
            <a:r>
              <a:rPr lang="cs-CZ" sz="2700" b="1" dirty="0" err="1">
                <a:solidFill>
                  <a:schemeClr val="bg1"/>
                </a:solidFill>
                <a:cs typeface="Tahoma" panose="020B0604030504040204" pitchFamily="34" charset="0"/>
              </a:rPr>
              <a:t>bold</a:t>
            </a:r>
            <a:r>
              <a:rPr lang="en-US" sz="2700" b="1" dirty="0">
                <a:solidFill>
                  <a:schemeClr val="bg1"/>
                </a:solidFill>
                <a:cs typeface="Tahoma" panose="020B0604030504040204" pitchFamily="34" charset="0"/>
              </a:rPr>
              <a:t>]</a:t>
            </a:r>
            <a:endParaRPr lang="cs-CZ" sz="2700" b="1" dirty="0">
              <a:solidFill>
                <a:schemeClr val="bg1"/>
              </a:solidFill>
              <a:cs typeface="Tahoma" panose="020B0604030504040204" pitchFamily="34" charset="0"/>
            </a:endParaRPr>
          </a:p>
        </p:txBody>
      </p:sp>
      <p:sp>
        <p:nvSpPr>
          <p:cNvPr id="10" name="TextovéPole 21"/>
          <p:cNvSpPr txBox="1">
            <a:spLocks noChangeArrowheads="1"/>
          </p:cNvSpPr>
          <p:nvPr/>
        </p:nvSpPr>
        <p:spPr bwMode="auto">
          <a:xfrm>
            <a:off x="788988" y="4905861"/>
            <a:ext cx="1685925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223B8F"/>
                </a:solidFill>
              </a:rPr>
              <a:t>| </a:t>
            </a:r>
            <a:r>
              <a:rPr lang="cs-CZ" sz="3300" b="1" dirty="0" err="1">
                <a:solidFill>
                  <a:srgbClr val="223B8F"/>
                </a:solidFill>
              </a:rPr>
              <a:t>Introduction</a:t>
            </a:r>
            <a:r>
              <a:rPr lang="cs-CZ" sz="3300" b="1" dirty="0">
                <a:solidFill>
                  <a:srgbClr val="223B8F"/>
                </a:solidFill>
              </a:rPr>
              <a:t> [</a:t>
            </a:r>
            <a:r>
              <a:rPr lang="cs-CZ" sz="3300" b="1" dirty="0" err="1">
                <a:solidFill>
                  <a:srgbClr val="223B8F"/>
                </a:solidFill>
              </a:rPr>
              <a:t>size</a:t>
            </a:r>
            <a:r>
              <a:rPr lang="cs-CZ" sz="3300" b="1" dirty="0">
                <a:solidFill>
                  <a:srgbClr val="223B8F"/>
                </a:solidFill>
              </a:rPr>
              <a:t>: 33 p. Arial </a:t>
            </a:r>
            <a:r>
              <a:rPr lang="cs-CZ" sz="3300" b="1" dirty="0" err="1">
                <a:solidFill>
                  <a:srgbClr val="223B8F"/>
                </a:solidFill>
              </a:rPr>
              <a:t>Bold</a:t>
            </a:r>
            <a:r>
              <a:rPr lang="cs-CZ" sz="3300" b="1" dirty="0">
                <a:solidFill>
                  <a:srgbClr val="223B8F"/>
                </a:solidFill>
              </a:rPr>
              <a:t>]</a:t>
            </a:r>
          </a:p>
          <a:p>
            <a:pPr algn="just" eaLnBrk="1" hangingPunct="1"/>
            <a:endParaRPr lang="cs-CZ" sz="1500" dirty="0"/>
          </a:p>
          <a:p>
            <a:pPr algn="just" eaLnBrk="1" hangingPunct="1">
              <a:spcBef>
                <a:spcPts val="1200"/>
              </a:spcBef>
            </a:pPr>
            <a:r>
              <a:rPr lang="en-GB" sz="2300" dirty="0"/>
              <a:t>[</a:t>
            </a:r>
            <a:r>
              <a:rPr lang="cs-CZ" sz="2300" dirty="0" err="1"/>
              <a:t>size</a:t>
            </a:r>
            <a:r>
              <a:rPr lang="en-GB" sz="2300" dirty="0"/>
              <a:t>: </a:t>
            </a:r>
            <a:r>
              <a:rPr lang="cs-CZ" sz="2300" dirty="0"/>
              <a:t>23 p</a:t>
            </a:r>
            <a:r>
              <a:rPr lang="en-GB" sz="2300" dirty="0"/>
              <a:t>.] </a:t>
            </a: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a:p>
            <a:pPr algn="just" eaLnBrk="1" hangingPunct="1">
              <a:spcBef>
                <a:spcPts val="1200"/>
              </a:spcBef>
            </a:pP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endParaRPr lang="cs-CZ" sz="2300" dirty="0"/>
          </a:p>
        </p:txBody>
      </p:sp>
      <p:sp>
        <p:nvSpPr>
          <p:cNvPr id="11" name="TextovéPole 22"/>
          <p:cNvSpPr txBox="1">
            <a:spLocks noChangeArrowheads="1"/>
          </p:cNvSpPr>
          <p:nvPr/>
        </p:nvSpPr>
        <p:spPr bwMode="auto">
          <a:xfrm>
            <a:off x="788988" y="7892650"/>
            <a:ext cx="13644563"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err="1">
                <a:solidFill>
                  <a:srgbClr val="223B8F"/>
                </a:solidFill>
              </a:rPr>
              <a:t>Methods</a:t>
            </a:r>
            <a:r>
              <a:rPr lang="cs-CZ" sz="3300" b="1" dirty="0">
                <a:solidFill>
                  <a:srgbClr val="223B8F"/>
                </a:solidFill>
              </a:rPr>
              <a:t> [</a:t>
            </a:r>
            <a:r>
              <a:rPr lang="cs-CZ" sz="3300" b="1" dirty="0" err="1">
                <a:solidFill>
                  <a:srgbClr val="223B8F"/>
                </a:solidFill>
              </a:rPr>
              <a:t>size</a:t>
            </a:r>
            <a:r>
              <a:rPr lang="cs-CZ" sz="3300" b="1" dirty="0">
                <a:solidFill>
                  <a:srgbClr val="223B8F"/>
                </a:solidFill>
              </a:rPr>
              <a:t>: 33 p. Arial </a:t>
            </a:r>
            <a:r>
              <a:rPr lang="cs-CZ" sz="3300" b="1" dirty="0" err="1">
                <a:solidFill>
                  <a:srgbClr val="223B8F"/>
                </a:solidFill>
              </a:rPr>
              <a:t>Bold</a:t>
            </a:r>
            <a:r>
              <a:rPr lang="cs-CZ" sz="3300" b="1" dirty="0">
                <a:solidFill>
                  <a:srgbClr val="223B8F"/>
                </a:solidFill>
              </a:rPr>
              <a:t>]</a:t>
            </a:r>
            <a:endParaRPr lang="cs-CZ" sz="1500" dirty="0"/>
          </a:p>
          <a:p>
            <a:pPr algn="just" eaLnBrk="1" hangingPunct="1">
              <a:spcBef>
                <a:spcPts val="1200"/>
              </a:spcBef>
              <a:buClr>
                <a:srgbClr val="0087C7"/>
              </a:buClr>
            </a:pPr>
            <a:r>
              <a:rPr lang="en-GB" sz="2300" dirty="0"/>
              <a:t>[</a:t>
            </a:r>
            <a:r>
              <a:rPr lang="cs-CZ" sz="2300" dirty="0" err="1"/>
              <a:t>size</a:t>
            </a:r>
            <a:r>
              <a:rPr lang="en-GB" sz="2300" dirty="0"/>
              <a:t>: </a:t>
            </a:r>
            <a:r>
              <a:rPr lang="cs-CZ" sz="2300" dirty="0"/>
              <a:t>23 p</a:t>
            </a:r>
            <a:r>
              <a:rPr lang="en-GB" sz="2300" dirty="0"/>
              <a:t>.] </a:t>
            </a: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a:p>
            <a:pPr algn="just" eaLnBrk="1" hangingPunct="1">
              <a:spcBef>
                <a:spcPts val="1200"/>
              </a:spcBef>
              <a:buClr>
                <a:srgbClr val="223B8F"/>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endParaRPr lang="en-GB" sz="2300" dirty="0"/>
          </a:p>
          <a:p>
            <a:pPr eaLnBrk="1" hangingPunct="1">
              <a:buClr>
                <a:srgbClr val="223B8F"/>
              </a:buClr>
              <a:buSzPct val="130000"/>
              <a:buFont typeface="Wingdings" panose="05000000000000000000" pitchFamily="2" charset="2"/>
              <a:buChar char="§"/>
            </a:pPr>
            <a:endParaRPr lang="cs-CZ" sz="2300" dirty="0"/>
          </a:p>
          <a:p>
            <a:pPr eaLnBrk="1" hangingPunct="1">
              <a:buClr>
                <a:srgbClr val="223B8F"/>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cs-CZ" sz="2300" dirty="0"/>
              <a:t> </a:t>
            </a:r>
            <a:r>
              <a:rPr lang="en-GB" sz="2300" dirty="0" err="1"/>
              <a:t>sumodions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endParaRPr lang="en-GB" sz="2300" dirty="0"/>
          </a:p>
          <a:p>
            <a:pPr eaLnBrk="1" hangingPunct="1">
              <a:buClr>
                <a:srgbClr val="223B8F"/>
              </a:buClr>
              <a:buSzPct val="130000"/>
              <a:buFont typeface="Wingdings" panose="05000000000000000000" pitchFamily="2" charset="2"/>
              <a:buChar char="§"/>
            </a:pPr>
            <a:endParaRPr lang="cs-CZ" sz="2300" dirty="0"/>
          </a:p>
          <a:p>
            <a:pPr eaLnBrk="1" hangingPunct="1">
              <a:buClr>
                <a:srgbClr val="223B8F"/>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s</a:t>
            </a:r>
            <a:r>
              <a:rPr lang="cs-CZ" sz="2300" dirty="0"/>
              <a:t>u</a:t>
            </a:r>
            <a:r>
              <a:rPr lang="en-GB" sz="2300" dirty="0" err="1"/>
              <a:t>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endParaRPr lang="cs-CZ" sz="2300" dirty="0"/>
          </a:p>
        </p:txBody>
      </p:sp>
      <p:sp>
        <p:nvSpPr>
          <p:cNvPr id="12" name="TextovéPole 23"/>
          <p:cNvSpPr txBox="1">
            <a:spLocks noChangeArrowheads="1"/>
          </p:cNvSpPr>
          <p:nvPr/>
        </p:nvSpPr>
        <p:spPr bwMode="auto">
          <a:xfrm>
            <a:off x="788988" y="17338428"/>
            <a:ext cx="16859250" cy="232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223B8F"/>
                </a:solidFill>
              </a:rPr>
              <a:t>| </a:t>
            </a:r>
            <a:r>
              <a:rPr lang="en-US" sz="3300" b="1" dirty="0">
                <a:solidFill>
                  <a:srgbClr val="223B8F"/>
                </a:solidFill>
              </a:rPr>
              <a:t>Evaluation I. [size: 33 </a:t>
            </a:r>
            <a:r>
              <a:rPr lang="sk-SK" sz="3300" b="1" dirty="0">
                <a:solidFill>
                  <a:srgbClr val="223B8F"/>
                </a:solidFill>
              </a:rPr>
              <a:t>p</a:t>
            </a:r>
            <a:r>
              <a:rPr lang="en-US" sz="3300" b="1" dirty="0">
                <a:solidFill>
                  <a:srgbClr val="223B8F"/>
                </a:solidFill>
              </a:rPr>
              <a:t>.]</a:t>
            </a:r>
            <a:endParaRPr lang="cs-CZ" sz="1500" dirty="0"/>
          </a:p>
          <a:p>
            <a:pPr algn="just" eaLnBrk="1" hangingPunct="1">
              <a:spcBef>
                <a:spcPts val="1200"/>
              </a:spcBef>
            </a:pPr>
            <a:r>
              <a:rPr lang="en-GB" sz="2300" dirty="0"/>
              <a:t>[</a:t>
            </a:r>
            <a:r>
              <a:rPr lang="cs-CZ" sz="2300" dirty="0" err="1"/>
              <a:t>size</a:t>
            </a:r>
            <a:r>
              <a:rPr lang="en-GB" sz="2300" dirty="0"/>
              <a:t>: </a:t>
            </a:r>
            <a:r>
              <a:rPr lang="cs-CZ" sz="2300" dirty="0"/>
              <a:t>23 p</a:t>
            </a:r>
            <a:r>
              <a:rPr lang="en-GB"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quat </a:t>
            </a:r>
            <a:r>
              <a:rPr lang="en-GB" sz="2300" dirty="0" err="1"/>
              <a:t>vel</a:t>
            </a:r>
            <a:r>
              <a:rPr lang="en-GB" sz="2300" dirty="0"/>
              <a:t> </a:t>
            </a:r>
            <a:r>
              <a:rPr lang="en-GB" sz="2300" dirty="0" err="1"/>
              <a:t>ute</a:t>
            </a:r>
            <a:r>
              <a:rPr lang="en-GB" sz="2300" dirty="0"/>
              <a:t> dolore do </a:t>
            </a:r>
            <a:r>
              <a:rPr lang="en-GB" sz="2300" dirty="0" err="1"/>
              <a:t>coreetuerit</a:t>
            </a:r>
            <a:r>
              <a:rPr lang="en-GB" sz="2300" dirty="0"/>
              <a:t> er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er </a:t>
            </a:r>
            <a:r>
              <a:rPr lang="en-GB" sz="2300" dirty="0" err="1"/>
              <a:t>susto</a:t>
            </a:r>
            <a:r>
              <a:rPr lang="en-GB" sz="2300" dirty="0"/>
              <a:t> dolore del</a:t>
            </a:r>
            <a:r>
              <a:rPr lang="cs-CZ" sz="2300" dirty="0"/>
              <a:t>.</a:t>
            </a:r>
          </a:p>
          <a:p>
            <a:pPr algn="just" eaLnBrk="1" hangingPunct="1">
              <a:spcBef>
                <a:spcPts val="1200"/>
              </a:spcBef>
            </a:pP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endParaRPr lang="cs-CZ" sz="2300" dirty="0"/>
          </a:p>
        </p:txBody>
      </p:sp>
      <p:sp>
        <p:nvSpPr>
          <p:cNvPr id="13" name="TextovéPole 24"/>
          <p:cNvSpPr txBox="1">
            <a:spLocks noChangeArrowheads="1"/>
          </p:cNvSpPr>
          <p:nvPr/>
        </p:nvSpPr>
        <p:spPr bwMode="auto">
          <a:xfrm>
            <a:off x="788988" y="19971750"/>
            <a:ext cx="168592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en-GB" sz="2100" i="1" dirty="0"/>
              <a:t>[</a:t>
            </a:r>
            <a:r>
              <a:rPr lang="cs-CZ" sz="2100" i="1" dirty="0" err="1"/>
              <a:t>size</a:t>
            </a:r>
            <a:r>
              <a:rPr lang="en-GB" sz="2100" i="1" dirty="0"/>
              <a:t>: 2</a:t>
            </a:r>
            <a:r>
              <a:rPr lang="cs-CZ" sz="2100" i="1" dirty="0"/>
              <a:t>1</a:t>
            </a:r>
            <a:r>
              <a:rPr lang="en-GB" sz="2100" i="1" dirty="0"/>
              <a:t> </a:t>
            </a:r>
            <a:r>
              <a:rPr lang="sk-SK" sz="2100" i="1" dirty="0"/>
              <a:t>p</a:t>
            </a:r>
            <a:r>
              <a:rPr lang="en-GB" sz="2100" i="1" dirty="0"/>
              <a:t>.] </a:t>
            </a:r>
            <a:r>
              <a:rPr lang="cs-CZ" sz="2100" i="1" dirty="0"/>
              <a:t>  </a:t>
            </a:r>
            <a:r>
              <a:rPr lang="en-GB" sz="2100" i="1" dirty="0" err="1"/>
              <a:t>Irit</a:t>
            </a:r>
            <a:r>
              <a:rPr lang="en-GB" sz="2100" i="1" dirty="0"/>
              <a:t> prat </a:t>
            </a:r>
            <a:r>
              <a:rPr lang="en-GB" sz="2100" i="1" dirty="0" err="1"/>
              <a:t>alis</a:t>
            </a:r>
            <a:r>
              <a:rPr lang="en-GB" sz="2100" i="1" dirty="0"/>
              <a:t> </a:t>
            </a:r>
            <a:r>
              <a:rPr lang="en-GB" sz="2100" i="1" dirty="0" err="1"/>
              <a:t>acidunt</a:t>
            </a:r>
            <a:r>
              <a:rPr lang="en-GB" sz="2100" i="1" dirty="0"/>
              <a:t> </a:t>
            </a:r>
            <a:r>
              <a:rPr lang="en-GB" sz="2100" i="1" dirty="0" err="1"/>
              <a:t>landiat</a:t>
            </a:r>
            <a:r>
              <a:rPr lang="en-GB" sz="2100" i="1" dirty="0"/>
              <a:t> la </a:t>
            </a:r>
            <a:r>
              <a:rPr lang="en-GB" sz="2100" i="1" dirty="0" err="1"/>
              <a:t>facilit</a:t>
            </a:r>
            <a:r>
              <a:rPr lang="en-GB" sz="2100" i="1" dirty="0"/>
              <a:t> in vent </a:t>
            </a:r>
            <a:r>
              <a:rPr lang="en-GB" sz="2100" i="1" dirty="0" err="1"/>
              <a:t>nulla</a:t>
            </a:r>
            <a:r>
              <a:rPr lang="en-GB" sz="2100" i="1" dirty="0"/>
              <a:t> </a:t>
            </a:r>
            <a:r>
              <a:rPr lang="en-GB" sz="2100" i="1" dirty="0" err="1"/>
              <a:t>feum</a:t>
            </a:r>
            <a:r>
              <a:rPr lang="en-GB" sz="2100" i="1" dirty="0"/>
              <a:t> quat </a:t>
            </a:r>
            <a:r>
              <a:rPr lang="en-GB" sz="2100" i="1" dirty="0" err="1"/>
              <a:t>vel</a:t>
            </a:r>
            <a:r>
              <a:rPr lang="en-GB" sz="2100" i="1" dirty="0"/>
              <a:t> </a:t>
            </a:r>
            <a:r>
              <a:rPr lang="en-GB" sz="2100" i="1" dirty="0" err="1"/>
              <a:t>ute</a:t>
            </a:r>
            <a:r>
              <a:rPr lang="en-GB" sz="2100" i="1" dirty="0"/>
              <a:t> dolore do </a:t>
            </a:r>
            <a:r>
              <a:rPr lang="en-GB" sz="2100" i="1" dirty="0" err="1"/>
              <a:t>coreetuerit</a:t>
            </a:r>
            <a:r>
              <a:rPr lang="en-GB" sz="2100" i="1" dirty="0"/>
              <a:t> er </a:t>
            </a:r>
            <a:r>
              <a:rPr lang="en-GB" sz="2100" i="1" dirty="0" err="1"/>
              <a:t>summodions</a:t>
            </a:r>
            <a:r>
              <a:rPr lang="en-GB" sz="2100" i="1" dirty="0"/>
              <a:t> </a:t>
            </a:r>
            <a:r>
              <a:rPr lang="en-GB" sz="2100" i="1" dirty="0" err="1"/>
              <a:t>nullaore</a:t>
            </a:r>
            <a:r>
              <a:rPr lang="en-GB" sz="2100" i="1" dirty="0"/>
              <a:t>.</a:t>
            </a:r>
            <a:endParaRPr lang="cs-CZ" sz="2100" i="1" dirty="0"/>
          </a:p>
        </p:txBody>
      </p:sp>
      <p:graphicFrame>
        <p:nvGraphicFramePr>
          <p:cNvPr id="14" name="Tabulka 25"/>
          <p:cNvGraphicFramePr>
            <a:graphicFrameLocks noGrp="1"/>
          </p:cNvGraphicFramePr>
          <p:nvPr>
            <p:extLst>
              <p:ext uri="{D42A27DB-BD31-4B8C-83A1-F6EECF244321}">
                <p14:modId xmlns:p14="http://schemas.microsoft.com/office/powerpoint/2010/main" val="2145167923"/>
              </p:ext>
            </p:extLst>
          </p:nvPr>
        </p:nvGraphicFramePr>
        <p:xfrm>
          <a:off x="788988" y="13782242"/>
          <a:ext cx="16848136" cy="3455988"/>
        </p:xfrm>
        <a:graphic>
          <a:graphicData uri="http://schemas.openxmlformats.org/drawingml/2006/table">
            <a:tbl>
              <a:tblPr firstRow="1" bandRow="1">
                <a:tableStyleId>{073A0DAA-6AF3-43AB-8588-CEC1D06C72B9}</a:tableStyleId>
              </a:tblPr>
              <a:tblGrid>
                <a:gridCol w="4212034">
                  <a:extLst>
                    <a:ext uri="{9D8B030D-6E8A-4147-A177-3AD203B41FA5}">
                      <a16:colId xmlns:a16="http://schemas.microsoft.com/office/drawing/2014/main" val="20000"/>
                    </a:ext>
                  </a:extLst>
                </a:gridCol>
                <a:gridCol w="4212034">
                  <a:extLst>
                    <a:ext uri="{9D8B030D-6E8A-4147-A177-3AD203B41FA5}">
                      <a16:colId xmlns:a16="http://schemas.microsoft.com/office/drawing/2014/main" val="20001"/>
                    </a:ext>
                  </a:extLst>
                </a:gridCol>
                <a:gridCol w="4212034">
                  <a:extLst>
                    <a:ext uri="{9D8B030D-6E8A-4147-A177-3AD203B41FA5}">
                      <a16:colId xmlns:a16="http://schemas.microsoft.com/office/drawing/2014/main" val="20002"/>
                    </a:ext>
                  </a:extLst>
                </a:gridCol>
                <a:gridCol w="4212034">
                  <a:extLst>
                    <a:ext uri="{9D8B030D-6E8A-4147-A177-3AD203B41FA5}">
                      <a16:colId xmlns:a16="http://schemas.microsoft.com/office/drawing/2014/main" val="20003"/>
                    </a:ext>
                  </a:extLst>
                </a:gridCol>
              </a:tblGrid>
              <a:tr h="575998">
                <a:tc>
                  <a:txBody>
                    <a:bodyPr/>
                    <a:lstStyle/>
                    <a:p>
                      <a:pPr algn="l"/>
                      <a:r>
                        <a:rPr lang="cs-CZ" sz="2800" dirty="0" err="1"/>
                        <a:t>Column</a:t>
                      </a:r>
                      <a:r>
                        <a:rPr lang="cs-CZ" sz="2800" dirty="0"/>
                        <a:t> 1 [26 p.]</a:t>
                      </a:r>
                      <a:endParaRPr lang="cs-CZ" sz="2600" dirty="0">
                        <a:latin typeface="Arial" pitchFamily="34" charset="0"/>
                        <a:cs typeface="Arial" pitchFamily="34" charset="0"/>
                      </a:endParaRPr>
                    </a:p>
                  </a:txBody>
                  <a:tcPr marL="252002" marR="90001" marT="46800" marB="46800" anchor="ctr">
                    <a:solidFill>
                      <a:srgbClr val="E60000"/>
                    </a:solidFill>
                  </a:tcPr>
                </a:tc>
                <a:tc>
                  <a:txBody>
                    <a:bodyPr/>
                    <a:lstStyle/>
                    <a:p>
                      <a:r>
                        <a:rPr lang="cs-CZ" sz="2800" dirty="0" err="1"/>
                        <a:t>Column</a:t>
                      </a:r>
                      <a:r>
                        <a:rPr lang="cs-CZ" sz="2800" dirty="0"/>
                        <a:t> 2 [26 p.]</a:t>
                      </a:r>
                      <a:endParaRPr lang="cs-CZ" sz="2600" dirty="0">
                        <a:latin typeface="Arial" pitchFamily="34" charset="0"/>
                        <a:cs typeface="Arial" pitchFamily="34" charset="0"/>
                      </a:endParaRPr>
                    </a:p>
                  </a:txBody>
                  <a:tcPr marL="252002" marR="90001" marT="46800" marB="46800" anchor="ctr">
                    <a:solidFill>
                      <a:srgbClr val="E60000"/>
                    </a:solidFill>
                  </a:tcPr>
                </a:tc>
                <a:tc>
                  <a:txBody>
                    <a:bodyPr/>
                    <a:lstStyle/>
                    <a:p>
                      <a:r>
                        <a:rPr lang="cs-CZ" sz="2800" dirty="0" err="1"/>
                        <a:t>Column</a:t>
                      </a:r>
                      <a:r>
                        <a:rPr lang="cs-CZ" sz="2800" dirty="0"/>
                        <a:t> 3 [26 p.]</a:t>
                      </a:r>
                      <a:endParaRPr lang="cs-CZ" sz="2600" dirty="0">
                        <a:latin typeface="Arial" pitchFamily="34" charset="0"/>
                        <a:cs typeface="Arial" pitchFamily="34" charset="0"/>
                      </a:endParaRPr>
                    </a:p>
                  </a:txBody>
                  <a:tcPr marL="252002" marR="90001" marT="46800" marB="46800" anchor="ctr">
                    <a:solidFill>
                      <a:srgbClr val="E60000"/>
                    </a:solidFill>
                  </a:tcPr>
                </a:tc>
                <a:tc>
                  <a:txBody>
                    <a:bodyPr/>
                    <a:lstStyle/>
                    <a:p>
                      <a:r>
                        <a:rPr lang="cs-CZ" sz="2800" dirty="0" err="1"/>
                        <a:t>Column</a:t>
                      </a:r>
                      <a:r>
                        <a:rPr lang="cs-CZ" sz="2800" dirty="0"/>
                        <a:t> 4 [26 p.]</a:t>
                      </a:r>
                      <a:endParaRPr lang="en-US" sz="2600" dirty="0">
                        <a:latin typeface="Arial" pitchFamily="34" charset="0"/>
                        <a:cs typeface="Arial" pitchFamily="34" charset="0"/>
                      </a:endParaRPr>
                    </a:p>
                  </a:txBody>
                  <a:tcPr marL="252002" marR="90001" marT="46800" marB="46800" anchor="ctr">
                    <a:solidFill>
                      <a:srgbClr val="E60000"/>
                    </a:solidFill>
                  </a:tcPr>
                </a:tc>
                <a:extLst>
                  <a:ext uri="{0D108BD9-81ED-4DB2-BD59-A6C34878D82A}">
                    <a16:rowId xmlns:a16="http://schemas.microsoft.com/office/drawing/2014/main" val="10000"/>
                  </a:ext>
                </a:extLst>
              </a:tr>
              <a:tr h="575998">
                <a:tc>
                  <a:txBody>
                    <a:bodyPr/>
                    <a:lstStyle/>
                    <a:p>
                      <a:r>
                        <a:rPr lang="cs-CZ" sz="2100" dirty="0" err="1">
                          <a:latin typeface="Arial" pitchFamily="34" charset="0"/>
                          <a:cs typeface="Arial" pitchFamily="34" charset="0"/>
                        </a:rPr>
                        <a:t>Row</a:t>
                      </a:r>
                      <a:r>
                        <a:rPr lang="cs-CZ" sz="2100" dirty="0">
                          <a:latin typeface="Arial" pitchFamily="34" charset="0"/>
                          <a:cs typeface="Arial" pitchFamily="34" charset="0"/>
                        </a:rPr>
                        <a:t> 1 </a:t>
                      </a:r>
                      <a:r>
                        <a:rPr lang="en-US" sz="2100" dirty="0">
                          <a:latin typeface="Arial" pitchFamily="34" charset="0"/>
                          <a:cs typeface="Arial" pitchFamily="34" charset="0"/>
                        </a:rPr>
                        <a:t>[</a:t>
                      </a:r>
                      <a:r>
                        <a:rPr lang="cs-CZ" sz="2100" dirty="0">
                          <a:latin typeface="Arial" pitchFamily="34" charset="0"/>
                          <a:cs typeface="Arial" pitchFamily="34" charset="0"/>
                        </a:rPr>
                        <a:t>21</a:t>
                      </a:r>
                      <a:r>
                        <a:rPr lang="en-US" sz="2100" dirty="0">
                          <a:latin typeface="Arial" pitchFamily="34" charset="0"/>
                          <a:cs typeface="Arial" pitchFamily="34" charset="0"/>
                        </a:rPr>
                        <a:t> </a:t>
                      </a:r>
                      <a:r>
                        <a:rPr lang="cs-CZ" sz="2100" dirty="0">
                          <a:latin typeface="Arial" pitchFamily="34" charset="0"/>
                          <a:cs typeface="Arial" pitchFamily="34" charset="0"/>
                        </a:rPr>
                        <a:t>p</a:t>
                      </a:r>
                      <a:r>
                        <a:rPr lang="en-US" sz="2100" dirty="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extLst>
                  <a:ext uri="{0D108BD9-81ED-4DB2-BD59-A6C34878D82A}">
                    <a16:rowId xmlns:a16="http://schemas.microsoft.com/office/drawing/2014/main" val="10001"/>
                  </a:ext>
                </a:extLst>
              </a:tr>
              <a:tr h="575998">
                <a:tc>
                  <a:txBody>
                    <a:bodyPr/>
                    <a:lstStyle/>
                    <a:p>
                      <a:r>
                        <a:rPr lang="cs-CZ" sz="2100" dirty="0" err="1">
                          <a:latin typeface="Arial" pitchFamily="34" charset="0"/>
                          <a:cs typeface="Arial" pitchFamily="34" charset="0"/>
                        </a:rPr>
                        <a:t>Row</a:t>
                      </a:r>
                      <a:r>
                        <a:rPr lang="cs-CZ" sz="2100" dirty="0">
                          <a:latin typeface="Arial" pitchFamily="34" charset="0"/>
                          <a:cs typeface="Arial" pitchFamily="34" charset="0"/>
                        </a:rPr>
                        <a:t> 2 [21 p.]</a:t>
                      </a: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extLst>
                  <a:ext uri="{0D108BD9-81ED-4DB2-BD59-A6C34878D82A}">
                    <a16:rowId xmlns:a16="http://schemas.microsoft.com/office/drawing/2014/main" val="10002"/>
                  </a:ext>
                </a:extLst>
              </a:tr>
              <a:tr h="575998">
                <a:tc>
                  <a:txBody>
                    <a:bodyPr/>
                    <a:lstStyle/>
                    <a:p>
                      <a:r>
                        <a:rPr lang="cs-CZ" sz="2100" dirty="0" err="1">
                          <a:latin typeface="Arial" pitchFamily="34" charset="0"/>
                          <a:cs typeface="Arial" pitchFamily="34" charset="0"/>
                        </a:rPr>
                        <a:t>Row</a:t>
                      </a:r>
                      <a:r>
                        <a:rPr lang="cs-CZ" sz="2100" dirty="0">
                          <a:latin typeface="Arial" pitchFamily="34" charset="0"/>
                          <a:cs typeface="Arial" pitchFamily="34" charset="0"/>
                        </a:rPr>
                        <a:t> 3 </a:t>
                      </a:r>
                      <a:r>
                        <a:rPr lang="en-US" sz="2100" dirty="0">
                          <a:latin typeface="Arial" pitchFamily="34" charset="0"/>
                          <a:cs typeface="Arial" pitchFamily="34" charset="0"/>
                        </a:rPr>
                        <a:t>[</a:t>
                      </a:r>
                      <a:r>
                        <a:rPr lang="cs-CZ" sz="2100" dirty="0">
                          <a:latin typeface="Arial" pitchFamily="34" charset="0"/>
                          <a:cs typeface="Arial" pitchFamily="34" charset="0"/>
                        </a:rPr>
                        <a:t>21</a:t>
                      </a:r>
                      <a:r>
                        <a:rPr lang="en-US" sz="2100" dirty="0">
                          <a:latin typeface="Arial" pitchFamily="34" charset="0"/>
                          <a:cs typeface="Arial" pitchFamily="34" charset="0"/>
                        </a:rPr>
                        <a:t> </a:t>
                      </a:r>
                      <a:r>
                        <a:rPr lang="cs-CZ" sz="2100" dirty="0">
                          <a:latin typeface="Arial" pitchFamily="34" charset="0"/>
                          <a:cs typeface="Arial" pitchFamily="34" charset="0"/>
                        </a:rPr>
                        <a:t>p</a:t>
                      </a:r>
                      <a:r>
                        <a:rPr lang="en-US" sz="2100" dirty="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extLst>
                  <a:ext uri="{0D108BD9-81ED-4DB2-BD59-A6C34878D82A}">
                    <a16:rowId xmlns:a16="http://schemas.microsoft.com/office/drawing/2014/main" val="10003"/>
                  </a:ext>
                </a:extLst>
              </a:tr>
              <a:tr h="575998">
                <a:tc>
                  <a:txBody>
                    <a:bodyPr/>
                    <a:lstStyle/>
                    <a:p>
                      <a:r>
                        <a:rPr lang="cs-CZ" sz="2100" dirty="0" err="1">
                          <a:latin typeface="Arial" pitchFamily="34" charset="0"/>
                          <a:cs typeface="Arial" pitchFamily="34" charset="0"/>
                        </a:rPr>
                        <a:t>Row</a:t>
                      </a:r>
                      <a:r>
                        <a:rPr lang="cs-CZ" sz="2100" dirty="0">
                          <a:latin typeface="Arial" pitchFamily="34" charset="0"/>
                          <a:cs typeface="Arial" pitchFamily="34" charset="0"/>
                        </a:rPr>
                        <a:t> 4 </a:t>
                      </a:r>
                      <a:r>
                        <a:rPr lang="en-US" sz="2100" dirty="0">
                          <a:latin typeface="Arial" pitchFamily="34" charset="0"/>
                          <a:cs typeface="Arial" pitchFamily="34" charset="0"/>
                        </a:rPr>
                        <a:t>[</a:t>
                      </a:r>
                      <a:r>
                        <a:rPr lang="cs-CZ" sz="2100" dirty="0">
                          <a:latin typeface="Arial" pitchFamily="34" charset="0"/>
                          <a:cs typeface="Arial" pitchFamily="34" charset="0"/>
                        </a:rPr>
                        <a:t>21</a:t>
                      </a:r>
                      <a:r>
                        <a:rPr lang="en-US" sz="2100" dirty="0">
                          <a:latin typeface="Arial" pitchFamily="34" charset="0"/>
                          <a:cs typeface="Arial" pitchFamily="34" charset="0"/>
                        </a:rPr>
                        <a:t> </a:t>
                      </a:r>
                      <a:r>
                        <a:rPr lang="cs-CZ" sz="2100" dirty="0">
                          <a:latin typeface="Arial" pitchFamily="34" charset="0"/>
                          <a:cs typeface="Arial" pitchFamily="34" charset="0"/>
                        </a:rPr>
                        <a:t>p</a:t>
                      </a:r>
                      <a:r>
                        <a:rPr lang="en-US" sz="2100" dirty="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extLst>
                  <a:ext uri="{0D108BD9-81ED-4DB2-BD59-A6C34878D82A}">
                    <a16:rowId xmlns:a16="http://schemas.microsoft.com/office/drawing/2014/main" val="10004"/>
                  </a:ext>
                </a:extLst>
              </a:tr>
              <a:tr h="575998">
                <a:tc>
                  <a:txBody>
                    <a:bodyPr/>
                    <a:lstStyle/>
                    <a:p>
                      <a:r>
                        <a:rPr lang="cs-CZ" sz="2100" dirty="0" err="1">
                          <a:latin typeface="Arial" pitchFamily="34" charset="0"/>
                          <a:cs typeface="Arial" pitchFamily="34" charset="0"/>
                        </a:rPr>
                        <a:t>Row</a:t>
                      </a:r>
                      <a:r>
                        <a:rPr lang="cs-CZ" sz="2100" dirty="0">
                          <a:latin typeface="Arial" pitchFamily="34" charset="0"/>
                          <a:cs typeface="Arial" pitchFamily="34" charset="0"/>
                        </a:rPr>
                        <a:t> 5 </a:t>
                      </a:r>
                      <a:r>
                        <a:rPr lang="en-US" sz="2100" dirty="0">
                          <a:latin typeface="Arial" pitchFamily="34" charset="0"/>
                          <a:cs typeface="Arial" pitchFamily="34" charset="0"/>
                        </a:rPr>
                        <a:t>[</a:t>
                      </a:r>
                      <a:r>
                        <a:rPr lang="cs-CZ" sz="2100" dirty="0">
                          <a:latin typeface="Arial" pitchFamily="34" charset="0"/>
                          <a:cs typeface="Arial" pitchFamily="34" charset="0"/>
                        </a:rPr>
                        <a:t>21</a:t>
                      </a:r>
                      <a:r>
                        <a:rPr lang="en-US" sz="2100" dirty="0">
                          <a:latin typeface="Arial" pitchFamily="34" charset="0"/>
                          <a:cs typeface="Arial" pitchFamily="34" charset="0"/>
                        </a:rPr>
                        <a:t> </a:t>
                      </a:r>
                      <a:r>
                        <a:rPr lang="cs-CZ" sz="2100" dirty="0">
                          <a:latin typeface="Arial" pitchFamily="34" charset="0"/>
                          <a:cs typeface="Arial" pitchFamily="34" charset="0"/>
                        </a:rPr>
                        <a:t>p</a:t>
                      </a:r>
                      <a:r>
                        <a:rPr lang="en-US" sz="2100" dirty="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extLst>
                  <a:ext uri="{0D108BD9-81ED-4DB2-BD59-A6C34878D82A}">
                    <a16:rowId xmlns:a16="http://schemas.microsoft.com/office/drawing/2014/main" val="10005"/>
                  </a:ext>
                </a:extLst>
              </a:tr>
            </a:tbl>
          </a:graphicData>
        </a:graphic>
      </p:graphicFrame>
      <p:pic>
        <p:nvPicPr>
          <p:cNvPr id="15" name="Obrázek 26" descr="sample_image.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619288" y="9074150"/>
            <a:ext cx="3017837" cy="377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ovéPole 27"/>
          <p:cNvSpPr txBox="1">
            <a:spLocks noChangeArrowheads="1"/>
          </p:cNvSpPr>
          <p:nvPr/>
        </p:nvSpPr>
        <p:spPr bwMode="auto">
          <a:xfrm>
            <a:off x="788988" y="20819919"/>
            <a:ext cx="167878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en-GB" sz="1700" dirty="0"/>
              <a:t>[</a:t>
            </a:r>
            <a:r>
              <a:rPr lang="cs-CZ" sz="1700" dirty="0" err="1"/>
              <a:t>size</a:t>
            </a:r>
            <a:r>
              <a:rPr lang="en-GB" sz="1700" dirty="0"/>
              <a:t>: </a:t>
            </a:r>
            <a:r>
              <a:rPr lang="cs-CZ" sz="1700" dirty="0"/>
              <a:t>17</a:t>
            </a:r>
            <a:r>
              <a:rPr lang="en-GB" sz="1700" dirty="0"/>
              <a:t> </a:t>
            </a:r>
            <a:r>
              <a:rPr lang="cs-CZ" sz="1700" dirty="0"/>
              <a:t>p</a:t>
            </a:r>
            <a:r>
              <a:rPr lang="en-GB" sz="1700" dirty="0"/>
              <a:t>.] </a:t>
            </a:r>
            <a:r>
              <a:rPr lang="cs-CZ" sz="1700" dirty="0"/>
              <a:t>Donec tincidunt, mauris sed mollis accumsan, augue nibh euismod massa, eget facilisis leo turpis vitae dolor. Etiam ullamcorper purus id massa posuere suscipit. Ut venenatis pharetra ipsum, eu malesuada sapien viverra faucibus. In hac habitasse platea dictumst. Aenean hendrerit lectus porttitor sapien iaculis ac molestie lacus vestibulum. </a:t>
            </a:r>
          </a:p>
        </p:txBody>
      </p:sp>
    </p:spTree>
    <p:extLst>
      <p:ext uri="{BB962C8B-B14F-4D97-AF65-F5344CB8AC3E}">
        <p14:creationId xmlns:p14="http://schemas.microsoft.com/office/powerpoint/2010/main" val="13275082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TotalTime>
  <Words>573</Words>
  <Application>Microsoft Office PowerPoint</Application>
  <PresentationFormat>Vlastná</PresentationFormat>
  <Paragraphs>29</Paragraphs>
  <Slides>1</Slides>
  <Notes>0</Notes>
  <HiddenSlides>0</HiddenSlides>
  <MMClips>0</MMClips>
  <ScaleCrop>false</ScaleCrop>
  <HeadingPairs>
    <vt:vector size="6" baseType="variant">
      <vt:variant>
        <vt:lpstr>Použité písma</vt:lpstr>
      </vt:variant>
      <vt:variant>
        <vt:i4>5</vt:i4>
      </vt:variant>
      <vt:variant>
        <vt:lpstr>Motív</vt:lpstr>
      </vt:variant>
      <vt:variant>
        <vt:i4>1</vt:i4>
      </vt:variant>
      <vt:variant>
        <vt:lpstr>Nadpisy snímok</vt:lpstr>
      </vt:variant>
      <vt:variant>
        <vt:i4>1</vt:i4>
      </vt:variant>
    </vt:vector>
  </HeadingPairs>
  <TitlesOfParts>
    <vt:vector size="7" baseType="lpstr">
      <vt:lpstr>Arial</vt:lpstr>
      <vt:lpstr>Calibri</vt:lpstr>
      <vt:lpstr>Calibri Light</vt:lpstr>
      <vt:lpstr>Tahoma</vt:lpstr>
      <vt:lpstr>Wingdings</vt:lpstr>
      <vt:lpstr>Office Theme</vt:lpstr>
      <vt:lpstr>Prezentácia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Petr Hájek</dc:creator>
  <cp:lastModifiedBy>Kristian Bornay</cp:lastModifiedBy>
  <cp:revision>11</cp:revision>
  <dcterms:created xsi:type="dcterms:W3CDTF">2014-01-06T08:57:06Z</dcterms:created>
  <dcterms:modified xsi:type="dcterms:W3CDTF">2024-09-17T08:13:18Z</dcterms:modified>
</cp:coreProperties>
</file>