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Lst>
  <p:sldSz cx="18719800" cy="23760113"/>
  <p:notesSz cx="6858000" cy="9144000"/>
  <p:defaultTextStyle>
    <a:defPPr>
      <a:defRPr lang="cs-CZ"/>
    </a:defPPr>
    <a:lvl1pPr marL="0" algn="l" defTabSz="2021738" rtl="0" eaLnBrk="1" latinLnBrk="0" hangingPunct="1">
      <a:defRPr sz="3980" kern="1200">
        <a:solidFill>
          <a:schemeClr val="tx1"/>
        </a:solidFill>
        <a:latin typeface="+mn-lt"/>
        <a:ea typeface="+mn-ea"/>
        <a:cs typeface="+mn-cs"/>
      </a:defRPr>
    </a:lvl1pPr>
    <a:lvl2pPr marL="1010869" algn="l" defTabSz="2021738" rtl="0" eaLnBrk="1" latinLnBrk="0" hangingPunct="1">
      <a:defRPr sz="3980" kern="1200">
        <a:solidFill>
          <a:schemeClr val="tx1"/>
        </a:solidFill>
        <a:latin typeface="+mn-lt"/>
        <a:ea typeface="+mn-ea"/>
        <a:cs typeface="+mn-cs"/>
      </a:defRPr>
    </a:lvl2pPr>
    <a:lvl3pPr marL="2021738" algn="l" defTabSz="2021738" rtl="0" eaLnBrk="1" latinLnBrk="0" hangingPunct="1">
      <a:defRPr sz="3980" kern="1200">
        <a:solidFill>
          <a:schemeClr val="tx1"/>
        </a:solidFill>
        <a:latin typeface="+mn-lt"/>
        <a:ea typeface="+mn-ea"/>
        <a:cs typeface="+mn-cs"/>
      </a:defRPr>
    </a:lvl3pPr>
    <a:lvl4pPr marL="3032608" algn="l" defTabSz="2021738" rtl="0" eaLnBrk="1" latinLnBrk="0" hangingPunct="1">
      <a:defRPr sz="3980" kern="1200">
        <a:solidFill>
          <a:schemeClr val="tx1"/>
        </a:solidFill>
        <a:latin typeface="+mn-lt"/>
        <a:ea typeface="+mn-ea"/>
        <a:cs typeface="+mn-cs"/>
      </a:defRPr>
    </a:lvl4pPr>
    <a:lvl5pPr marL="4043477" algn="l" defTabSz="2021738" rtl="0" eaLnBrk="1" latinLnBrk="0" hangingPunct="1">
      <a:defRPr sz="3980" kern="1200">
        <a:solidFill>
          <a:schemeClr val="tx1"/>
        </a:solidFill>
        <a:latin typeface="+mn-lt"/>
        <a:ea typeface="+mn-ea"/>
        <a:cs typeface="+mn-cs"/>
      </a:defRPr>
    </a:lvl5pPr>
    <a:lvl6pPr marL="5054346" algn="l" defTabSz="2021738" rtl="0" eaLnBrk="1" latinLnBrk="0" hangingPunct="1">
      <a:defRPr sz="3980" kern="1200">
        <a:solidFill>
          <a:schemeClr val="tx1"/>
        </a:solidFill>
        <a:latin typeface="+mn-lt"/>
        <a:ea typeface="+mn-ea"/>
        <a:cs typeface="+mn-cs"/>
      </a:defRPr>
    </a:lvl6pPr>
    <a:lvl7pPr marL="6065215" algn="l" defTabSz="2021738" rtl="0" eaLnBrk="1" latinLnBrk="0" hangingPunct="1">
      <a:defRPr sz="3980" kern="1200">
        <a:solidFill>
          <a:schemeClr val="tx1"/>
        </a:solidFill>
        <a:latin typeface="+mn-lt"/>
        <a:ea typeface="+mn-ea"/>
        <a:cs typeface="+mn-cs"/>
      </a:defRPr>
    </a:lvl7pPr>
    <a:lvl8pPr marL="7076084" algn="l" defTabSz="2021738" rtl="0" eaLnBrk="1" latinLnBrk="0" hangingPunct="1">
      <a:defRPr sz="3980" kern="1200">
        <a:solidFill>
          <a:schemeClr val="tx1"/>
        </a:solidFill>
        <a:latin typeface="+mn-lt"/>
        <a:ea typeface="+mn-ea"/>
        <a:cs typeface="+mn-cs"/>
      </a:defRPr>
    </a:lvl8pPr>
    <a:lvl9pPr marL="8086954" algn="l" defTabSz="2021738" rtl="0" eaLnBrk="1" latinLnBrk="0" hangingPunct="1">
      <a:defRPr sz="398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60000"/>
    <a:srgbClr val="E4A409"/>
    <a:srgbClr val="223B8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20014" autoAdjust="0"/>
    <p:restoredTop sz="94660"/>
  </p:normalViewPr>
  <p:slideViewPr>
    <p:cSldViewPr snapToGrid="0">
      <p:cViewPr>
        <p:scale>
          <a:sx n="33" d="100"/>
          <a:sy n="33" d="100"/>
        </p:scale>
        <p:origin x="-1661" y="82"/>
      </p:cViewPr>
      <p:guideLst>
        <p:guide orient="horz" pos="7483"/>
        <p:guide pos="5896"/>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403985" y="3888520"/>
            <a:ext cx="15911830" cy="8272039"/>
          </a:xfrm>
        </p:spPr>
        <p:txBody>
          <a:bodyPr anchor="b"/>
          <a:lstStyle>
            <a:lvl1pPr algn="ctr">
              <a:defRPr sz="12283"/>
            </a:lvl1pPr>
          </a:lstStyle>
          <a:p>
            <a:r>
              <a:rPr lang="en-US" smtClean="0"/>
              <a:t>Click to edit Master title style</a:t>
            </a:r>
            <a:endParaRPr lang="en-US" dirty="0"/>
          </a:p>
        </p:txBody>
      </p:sp>
      <p:sp>
        <p:nvSpPr>
          <p:cNvPr id="3" name="Subtitle 2"/>
          <p:cNvSpPr>
            <a:spLocks noGrp="1"/>
          </p:cNvSpPr>
          <p:nvPr>
            <p:ph type="subTitle" idx="1"/>
          </p:nvPr>
        </p:nvSpPr>
        <p:spPr>
          <a:xfrm>
            <a:off x="2339975" y="12479561"/>
            <a:ext cx="14039850" cy="5736526"/>
          </a:xfrm>
        </p:spPr>
        <p:txBody>
          <a:bodyPr/>
          <a:lstStyle>
            <a:lvl1pPr marL="0" indent="0" algn="ctr">
              <a:buNone/>
              <a:defRPr sz="4913"/>
            </a:lvl1pPr>
            <a:lvl2pPr marL="935980" indent="0" algn="ctr">
              <a:buNone/>
              <a:defRPr sz="4094"/>
            </a:lvl2pPr>
            <a:lvl3pPr marL="1871960" indent="0" algn="ctr">
              <a:buNone/>
              <a:defRPr sz="3685"/>
            </a:lvl3pPr>
            <a:lvl4pPr marL="2807940" indent="0" algn="ctr">
              <a:buNone/>
              <a:defRPr sz="3276"/>
            </a:lvl4pPr>
            <a:lvl5pPr marL="3743919" indent="0" algn="ctr">
              <a:buNone/>
              <a:defRPr sz="3276"/>
            </a:lvl5pPr>
            <a:lvl6pPr marL="4679899" indent="0" algn="ctr">
              <a:buNone/>
              <a:defRPr sz="3276"/>
            </a:lvl6pPr>
            <a:lvl7pPr marL="5615879" indent="0" algn="ctr">
              <a:buNone/>
              <a:defRPr sz="3276"/>
            </a:lvl7pPr>
            <a:lvl8pPr marL="6551859" indent="0" algn="ctr">
              <a:buNone/>
              <a:defRPr sz="3276"/>
            </a:lvl8pPr>
            <a:lvl9pPr marL="7487839" indent="0" algn="ctr">
              <a:buNone/>
              <a:defRPr sz="3276"/>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5532B6D-B5E4-4F49-8FFA-DD7F71D323E5}" type="datetimeFigureOut">
              <a:rPr lang="cs-CZ" smtClean="0"/>
              <a:pPr/>
              <a:t>3.12.2019</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266C43C3-36B2-44D8-A97D-8D5B432AB44A}" type="slidenum">
              <a:rPr lang="cs-CZ" smtClean="0"/>
              <a:pPr/>
              <a:t>‹#›</a:t>
            </a:fld>
            <a:endParaRPr lang="cs-CZ"/>
          </a:p>
        </p:txBody>
      </p:sp>
    </p:spTree>
    <p:extLst>
      <p:ext uri="{BB962C8B-B14F-4D97-AF65-F5344CB8AC3E}">
        <p14:creationId xmlns:p14="http://schemas.microsoft.com/office/powerpoint/2010/main" xmlns="" val="18001460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5532B6D-B5E4-4F49-8FFA-DD7F71D323E5}" type="datetimeFigureOut">
              <a:rPr lang="cs-CZ" smtClean="0"/>
              <a:pPr/>
              <a:t>3.12.2019</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266C43C3-36B2-44D8-A97D-8D5B432AB44A}" type="slidenum">
              <a:rPr lang="cs-CZ" smtClean="0"/>
              <a:pPr/>
              <a:t>‹#›</a:t>
            </a:fld>
            <a:endParaRPr lang="cs-CZ"/>
          </a:p>
        </p:txBody>
      </p:sp>
    </p:spTree>
    <p:extLst>
      <p:ext uri="{BB962C8B-B14F-4D97-AF65-F5344CB8AC3E}">
        <p14:creationId xmlns:p14="http://schemas.microsoft.com/office/powerpoint/2010/main" xmlns="" val="5718639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3396358" y="1265006"/>
            <a:ext cx="4036457" cy="20135597"/>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286987" y="1265006"/>
            <a:ext cx="11875373" cy="2013559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5532B6D-B5E4-4F49-8FFA-DD7F71D323E5}" type="datetimeFigureOut">
              <a:rPr lang="cs-CZ" smtClean="0"/>
              <a:pPr/>
              <a:t>3.12.2019</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266C43C3-36B2-44D8-A97D-8D5B432AB44A}" type="slidenum">
              <a:rPr lang="cs-CZ" smtClean="0"/>
              <a:pPr/>
              <a:t>‹#›</a:t>
            </a:fld>
            <a:endParaRPr lang="cs-CZ"/>
          </a:p>
        </p:txBody>
      </p:sp>
    </p:spTree>
    <p:extLst>
      <p:ext uri="{BB962C8B-B14F-4D97-AF65-F5344CB8AC3E}">
        <p14:creationId xmlns:p14="http://schemas.microsoft.com/office/powerpoint/2010/main" xmlns="" val="40125713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5532B6D-B5E4-4F49-8FFA-DD7F71D323E5}" type="datetimeFigureOut">
              <a:rPr lang="cs-CZ" smtClean="0"/>
              <a:pPr/>
              <a:t>3.12.2019</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266C43C3-36B2-44D8-A97D-8D5B432AB44A}" type="slidenum">
              <a:rPr lang="cs-CZ" smtClean="0"/>
              <a:pPr/>
              <a:t>‹#›</a:t>
            </a:fld>
            <a:endParaRPr lang="cs-CZ"/>
          </a:p>
        </p:txBody>
      </p:sp>
    </p:spTree>
    <p:extLst>
      <p:ext uri="{BB962C8B-B14F-4D97-AF65-F5344CB8AC3E}">
        <p14:creationId xmlns:p14="http://schemas.microsoft.com/office/powerpoint/2010/main" xmlns="" val="17012276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77237" y="5923535"/>
            <a:ext cx="16145828" cy="9883545"/>
          </a:xfrm>
        </p:spPr>
        <p:txBody>
          <a:bodyPr anchor="b"/>
          <a:lstStyle>
            <a:lvl1pPr>
              <a:defRPr sz="12283"/>
            </a:lvl1pPr>
          </a:lstStyle>
          <a:p>
            <a:r>
              <a:rPr lang="en-US" smtClean="0"/>
              <a:t>Click to edit Master title style</a:t>
            </a:r>
            <a:endParaRPr lang="en-US" dirty="0"/>
          </a:p>
        </p:txBody>
      </p:sp>
      <p:sp>
        <p:nvSpPr>
          <p:cNvPr id="3" name="Text Placeholder 2"/>
          <p:cNvSpPr>
            <a:spLocks noGrp="1"/>
          </p:cNvSpPr>
          <p:nvPr>
            <p:ph type="body" idx="1"/>
          </p:nvPr>
        </p:nvSpPr>
        <p:spPr>
          <a:xfrm>
            <a:off x="1277237" y="15900583"/>
            <a:ext cx="16145828" cy="5197523"/>
          </a:xfrm>
        </p:spPr>
        <p:txBody>
          <a:bodyPr/>
          <a:lstStyle>
            <a:lvl1pPr marL="0" indent="0">
              <a:buNone/>
              <a:defRPr sz="4913">
                <a:solidFill>
                  <a:schemeClr val="tx1"/>
                </a:solidFill>
              </a:defRPr>
            </a:lvl1pPr>
            <a:lvl2pPr marL="935980" indent="0">
              <a:buNone/>
              <a:defRPr sz="4094">
                <a:solidFill>
                  <a:schemeClr val="tx1">
                    <a:tint val="75000"/>
                  </a:schemeClr>
                </a:solidFill>
              </a:defRPr>
            </a:lvl2pPr>
            <a:lvl3pPr marL="1871960" indent="0">
              <a:buNone/>
              <a:defRPr sz="3685">
                <a:solidFill>
                  <a:schemeClr val="tx1">
                    <a:tint val="75000"/>
                  </a:schemeClr>
                </a:solidFill>
              </a:defRPr>
            </a:lvl3pPr>
            <a:lvl4pPr marL="2807940" indent="0">
              <a:buNone/>
              <a:defRPr sz="3276">
                <a:solidFill>
                  <a:schemeClr val="tx1">
                    <a:tint val="75000"/>
                  </a:schemeClr>
                </a:solidFill>
              </a:defRPr>
            </a:lvl4pPr>
            <a:lvl5pPr marL="3743919" indent="0">
              <a:buNone/>
              <a:defRPr sz="3276">
                <a:solidFill>
                  <a:schemeClr val="tx1">
                    <a:tint val="75000"/>
                  </a:schemeClr>
                </a:solidFill>
              </a:defRPr>
            </a:lvl5pPr>
            <a:lvl6pPr marL="4679899" indent="0">
              <a:buNone/>
              <a:defRPr sz="3276">
                <a:solidFill>
                  <a:schemeClr val="tx1">
                    <a:tint val="75000"/>
                  </a:schemeClr>
                </a:solidFill>
              </a:defRPr>
            </a:lvl6pPr>
            <a:lvl7pPr marL="5615879" indent="0">
              <a:buNone/>
              <a:defRPr sz="3276">
                <a:solidFill>
                  <a:schemeClr val="tx1">
                    <a:tint val="75000"/>
                  </a:schemeClr>
                </a:solidFill>
              </a:defRPr>
            </a:lvl7pPr>
            <a:lvl8pPr marL="6551859" indent="0">
              <a:buNone/>
              <a:defRPr sz="3276">
                <a:solidFill>
                  <a:schemeClr val="tx1">
                    <a:tint val="75000"/>
                  </a:schemeClr>
                </a:solidFill>
              </a:defRPr>
            </a:lvl8pPr>
            <a:lvl9pPr marL="7487839" indent="0">
              <a:buNone/>
              <a:defRPr sz="3276">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5532B6D-B5E4-4F49-8FFA-DD7F71D323E5}" type="datetimeFigureOut">
              <a:rPr lang="cs-CZ" smtClean="0"/>
              <a:pPr/>
              <a:t>3.12.2019</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266C43C3-36B2-44D8-A97D-8D5B432AB44A}" type="slidenum">
              <a:rPr lang="cs-CZ" smtClean="0"/>
              <a:pPr/>
              <a:t>‹#›</a:t>
            </a:fld>
            <a:endParaRPr lang="cs-CZ"/>
          </a:p>
        </p:txBody>
      </p:sp>
    </p:spTree>
    <p:extLst>
      <p:ext uri="{BB962C8B-B14F-4D97-AF65-F5344CB8AC3E}">
        <p14:creationId xmlns:p14="http://schemas.microsoft.com/office/powerpoint/2010/main" xmlns="" val="11589369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286986" y="6325030"/>
            <a:ext cx="7955915" cy="150755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9476899" y="6325030"/>
            <a:ext cx="7955915" cy="150755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5532B6D-B5E4-4F49-8FFA-DD7F71D323E5}" type="datetimeFigureOut">
              <a:rPr lang="cs-CZ" smtClean="0"/>
              <a:pPr/>
              <a:t>3.12.2019</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266C43C3-36B2-44D8-A97D-8D5B432AB44A}" type="slidenum">
              <a:rPr lang="cs-CZ" smtClean="0"/>
              <a:pPr/>
              <a:t>‹#›</a:t>
            </a:fld>
            <a:endParaRPr lang="cs-CZ"/>
          </a:p>
        </p:txBody>
      </p:sp>
    </p:spTree>
    <p:extLst>
      <p:ext uri="{BB962C8B-B14F-4D97-AF65-F5344CB8AC3E}">
        <p14:creationId xmlns:p14="http://schemas.microsoft.com/office/powerpoint/2010/main" xmlns="" val="19625941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89424" y="1265011"/>
            <a:ext cx="16145828" cy="4592524"/>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289426" y="5824529"/>
            <a:ext cx="7919352" cy="2854512"/>
          </a:xfrm>
        </p:spPr>
        <p:txBody>
          <a:bodyPr anchor="b"/>
          <a:lstStyle>
            <a:lvl1pPr marL="0" indent="0">
              <a:buNone/>
              <a:defRPr sz="4913" b="1"/>
            </a:lvl1pPr>
            <a:lvl2pPr marL="935980" indent="0">
              <a:buNone/>
              <a:defRPr sz="4094" b="1"/>
            </a:lvl2pPr>
            <a:lvl3pPr marL="1871960" indent="0">
              <a:buNone/>
              <a:defRPr sz="3685" b="1"/>
            </a:lvl3pPr>
            <a:lvl4pPr marL="2807940" indent="0">
              <a:buNone/>
              <a:defRPr sz="3276" b="1"/>
            </a:lvl4pPr>
            <a:lvl5pPr marL="3743919" indent="0">
              <a:buNone/>
              <a:defRPr sz="3276" b="1"/>
            </a:lvl5pPr>
            <a:lvl6pPr marL="4679899" indent="0">
              <a:buNone/>
              <a:defRPr sz="3276" b="1"/>
            </a:lvl6pPr>
            <a:lvl7pPr marL="5615879" indent="0">
              <a:buNone/>
              <a:defRPr sz="3276" b="1"/>
            </a:lvl7pPr>
            <a:lvl8pPr marL="6551859" indent="0">
              <a:buNone/>
              <a:defRPr sz="3276" b="1"/>
            </a:lvl8pPr>
            <a:lvl9pPr marL="7487839" indent="0">
              <a:buNone/>
              <a:defRPr sz="3276" b="1"/>
            </a:lvl9pPr>
          </a:lstStyle>
          <a:p>
            <a:pPr lvl="0"/>
            <a:r>
              <a:rPr lang="en-US" smtClean="0"/>
              <a:t>Click to edit Master text styles</a:t>
            </a:r>
          </a:p>
        </p:txBody>
      </p:sp>
      <p:sp>
        <p:nvSpPr>
          <p:cNvPr id="4" name="Content Placeholder 3"/>
          <p:cNvSpPr>
            <a:spLocks noGrp="1"/>
          </p:cNvSpPr>
          <p:nvPr>
            <p:ph sz="half" idx="2"/>
          </p:nvPr>
        </p:nvSpPr>
        <p:spPr>
          <a:xfrm>
            <a:off x="1289426" y="8679041"/>
            <a:ext cx="7919352" cy="127655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9476900" y="5824529"/>
            <a:ext cx="7958353" cy="2854512"/>
          </a:xfrm>
        </p:spPr>
        <p:txBody>
          <a:bodyPr anchor="b"/>
          <a:lstStyle>
            <a:lvl1pPr marL="0" indent="0">
              <a:buNone/>
              <a:defRPr sz="4913" b="1"/>
            </a:lvl1pPr>
            <a:lvl2pPr marL="935980" indent="0">
              <a:buNone/>
              <a:defRPr sz="4094" b="1"/>
            </a:lvl2pPr>
            <a:lvl3pPr marL="1871960" indent="0">
              <a:buNone/>
              <a:defRPr sz="3685" b="1"/>
            </a:lvl3pPr>
            <a:lvl4pPr marL="2807940" indent="0">
              <a:buNone/>
              <a:defRPr sz="3276" b="1"/>
            </a:lvl4pPr>
            <a:lvl5pPr marL="3743919" indent="0">
              <a:buNone/>
              <a:defRPr sz="3276" b="1"/>
            </a:lvl5pPr>
            <a:lvl6pPr marL="4679899" indent="0">
              <a:buNone/>
              <a:defRPr sz="3276" b="1"/>
            </a:lvl6pPr>
            <a:lvl7pPr marL="5615879" indent="0">
              <a:buNone/>
              <a:defRPr sz="3276" b="1"/>
            </a:lvl7pPr>
            <a:lvl8pPr marL="6551859" indent="0">
              <a:buNone/>
              <a:defRPr sz="3276" b="1"/>
            </a:lvl8pPr>
            <a:lvl9pPr marL="7487839" indent="0">
              <a:buNone/>
              <a:defRPr sz="3276" b="1"/>
            </a:lvl9pPr>
          </a:lstStyle>
          <a:p>
            <a:pPr lvl="0"/>
            <a:r>
              <a:rPr lang="en-US" smtClean="0"/>
              <a:t>Click to edit Master text styles</a:t>
            </a:r>
          </a:p>
        </p:txBody>
      </p:sp>
      <p:sp>
        <p:nvSpPr>
          <p:cNvPr id="6" name="Content Placeholder 5"/>
          <p:cNvSpPr>
            <a:spLocks noGrp="1"/>
          </p:cNvSpPr>
          <p:nvPr>
            <p:ph sz="quarter" idx="4"/>
          </p:nvPr>
        </p:nvSpPr>
        <p:spPr>
          <a:xfrm>
            <a:off x="9476900" y="8679041"/>
            <a:ext cx="7958353" cy="127655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5532B6D-B5E4-4F49-8FFA-DD7F71D323E5}" type="datetimeFigureOut">
              <a:rPr lang="cs-CZ" smtClean="0"/>
              <a:pPr/>
              <a:t>3.12.2019</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266C43C3-36B2-44D8-A97D-8D5B432AB44A}" type="slidenum">
              <a:rPr lang="cs-CZ" smtClean="0"/>
              <a:pPr/>
              <a:t>‹#›</a:t>
            </a:fld>
            <a:endParaRPr lang="cs-CZ"/>
          </a:p>
        </p:txBody>
      </p:sp>
    </p:spTree>
    <p:extLst>
      <p:ext uri="{BB962C8B-B14F-4D97-AF65-F5344CB8AC3E}">
        <p14:creationId xmlns:p14="http://schemas.microsoft.com/office/powerpoint/2010/main" xmlns="" val="29755948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5532B6D-B5E4-4F49-8FFA-DD7F71D323E5}" type="datetimeFigureOut">
              <a:rPr lang="cs-CZ" smtClean="0"/>
              <a:pPr/>
              <a:t>3.12.2019</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266C43C3-36B2-44D8-A97D-8D5B432AB44A}" type="slidenum">
              <a:rPr lang="cs-CZ" smtClean="0"/>
              <a:pPr/>
              <a:t>‹#›</a:t>
            </a:fld>
            <a:endParaRPr lang="cs-CZ"/>
          </a:p>
        </p:txBody>
      </p:sp>
    </p:spTree>
    <p:extLst>
      <p:ext uri="{BB962C8B-B14F-4D97-AF65-F5344CB8AC3E}">
        <p14:creationId xmlns:p14="http://schemas.microsoft.com/office/powerpoint/2010/main" xmlns="" val="17474769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5532B6D-B5E4-4F49-8FFA-DD7F71D323E5}" type="datetimeFigureOut">
              <a:rPr lang="cs-CZ" smtClean="0"/>
              <a:pPr/>
              <a:t>3.12.2019</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266C43C3-36B2-44D8-A97D-8D5B432AB44A}" type="slidenum">
              <a:rPr lang="cs-CZ" smtClean="0"/>
              <a:pPr/>
              <a:t>‹#›</a:t>
            </a:fld>
            <a:endParaRPr lang="cs-CZ"/>
          </a:p>
        </p:txBody>
      </p:sp>
    </p:spTree>
    <p:extLst>
      <p:ext uri="{BB962C8B-B14F-4D97-AF65-F5344CB8AC3E}">
        <p14:creationId xmlns:p14="http://schemas.microsoft.com/office/powerpoint/2010/main" xmlns="" val="30608329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89424" y="1584008"/>
            <a:ext cx="6037623" cy="5544026"/>
          </a:xfrm>
        </p:spPr>
        <p:txBody>
          <a:bodyPr anchor="b"/>
          <a:lstStyle>
            <a:lvl1pPr>
              <a:defRPr sz="6551"/>
            </a:lvl1pPr>
          </a:lstStyle>
          <a:p>
            <a:r>
              <a:rPr lang="en-US" smtClean="0"/>
              <a:t>Click to edit Master title style</a:t>
            </a:r>
            <a:endParaRPr lang="en-US" dirty="0"/>
          </a:p>
        </p:txBody>
      </p:sp>
      <p:sp>
        <p:nvSpPr>
          <p:cNvPr id="3" name="Content Placeholder 2"/>
          <p:cNvSpPr>
            <a:spLocks noGrp="1"/>
          </p:cNvSpPr>
          <p:nvPr>
            <p:ph idx="1"/>
          </p:nvPr>
        </p:nvSpPr>
        <p:spPr>
          <a:xfrm>
            <a:off x="7958353" y="3421022"/>
            <a:ext cx="9476899" cy="16885080"/>
          </a:xfrm>
        </p:spPr>
        <p:txBody>
          <a:bodyPr/>
          <a:lstStyle>
            <a:lvl1pPr>
              <a:defRPr sz="6551"/>
            </a:lvl1pPr>
            <a:lvl2pPr>
              <a:defRPr sz="5732"/>
            </a:lvl2pPr>
            <a:lvl3pPr>
              <a:defRPr sz="4913"/>
            </a:lvl3pPr>
            <a:lvl4pPr>
              <a:defRPr sz="4094"/>
            </a:lvl4pPr>
            <a:lvl5pPr>
              <a:defRPr sz="4094"/>
            </a:lvl5pPr>
            <a:lvl6pPr>
              <a:defRPr sz="4094"/>
            </a:lvl6pPr>
            <a:lvl7pPr>
              <a:defRPr sz="4094"/>
            </a:lvl7pPr>
            <a:lvl8pPr>
              <a:defRPr sz="4094"/>
            </a:lvl8pPr>
            <a:lvl9pPr>
              <a:defRPr sz="4094"/>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289424" y="7128034"/>
            <a:ext cx="6037623" cy="13205565"/>
          </a:xfrm>
        </p:spPr>
        <p:txBody>
          <a:bodyPr/>
          <a:lstStyle>
            <a:lvl1pPr marL="0" indent="0">
              <a:buNone/>
              <a:defRPr sz="3276"/>
            </a:lvl1pPr>
            <a:lvl2pPr marL="935980" indent="0">
              <a:buNone/>
              <a:defRPr sz="2866"/>
            </a:lvl2pPr>
            <a:lvl3pPr marL="1871960" indent="0">
              <a:buNone/>
              <a:defRPr sz="2457"/>
            </a:lvl3pPr>
            <a:lvl4pPr marL="2807940" indent="0">
              <a:buNone/>
              <a:defRPr sz="2047"/>
            </a:lvl4pPr>
            <a:lvl5pPr marL="3743919" indent="0">
              <a:buNone/>
              <a:defRPr sz="2047"/>
            </a:lvl5pPr>
            <a:lvl6pPr marL="4679899" indent="0">
              <a:buNone/>
              <a:defRPr sz="2047"/>
            </a:lvl6pPr>
            <a:lvl7pPr marL="5615879" indent="0">
              <a:buNone/>
              <a:defRPr sz="2047"/>
            </a:lvl7pPr>
            <a:lvl8pPr marL="6551859" indent="0">
              <a:buNone/>
              <a:defRPr sz="2047"/>
            </a:lvl8pPr>
            <a:lvl9pPr marL="7487839" indent="0">
              <a:buNone/>
              <a:defRPr sz="2047"/>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532B6D-B5E4-4F49-8FFA-DD7F71D323E5}" type="datetimeFigureOut">
              <a:rPr lang="cs-CZ" smtClean="0"/>
              <a:pPr/>
              <a:t>3.12.2019</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266C43C3-36B2-44D8-A97D-8D5B432AB44A}" type="slidenum">
              <a:rPr lang="cs-CZ" smtClean="0"/>
              <a:pPr/>
              <a:t>‹#›</a:t>
            </a:fld>
            <a:endParaRPr lang="cs-CZ"/>
          </a:p>
        </p:txBody>
      </p:sp>
    </p:spTree>
    <p:extLst>
      <p:ext uri="{BB962C8B-B14F-4D97-AF65-F5344CB8AC3E}">
        <p14:creationId xmlns:p14="http://schemas.microsoft.com/office/powerpoint/2010/main" xmlns="" val="1085404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89424" y="1584008"/>
            <a:ext cx="6037623" cy="5544026"/>
          </a:xfrm>
        </p:spPr>
        <p:txBody>
          <a:bodyPr anchor="b"/>
          <a:lstStyle>
            <a:lvl1pPr>
              <a:defRPr sz="6551"/>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958353" y="3421022"/>
            <a:ext cx="9476899" cy="16885080"/>
          </a:xfrm>
        </p:spPr>
        <p:txBody>
          <a:bodyPr anchor="t"/>
          <a:lstStyle>
            <a:lvl1pPr marL="0" indent="0">
              <a:buNone/>
              <a:defRPr sz="6551"/>
            </a:lvl1pPr>
            <a:lvl2pPr marL="935980" indent="0">
              <a:buNone/>
              <a:defRPr sz="5732"/>
            </a:lvl2pPr>
            <a:lvl3pPr marL="1871960" indent="0">
              <a:buNone/>
              <a:defRPr sz="4913"/>
            </a:lvl3pPr>
            <a:lvl4pPr marL="2807940" indent="0">
              <a:buNone/>
              <a:defRPr sz="4094"/>
            </a:lvl4pPr>
            <a:lvl5pPr marL="3743919" indent="0">
              <a:buNone/>
              <a:defRPr sz="4094"/>
            </a:lvl5pPr>
            <a:lvl6pPr marL="4679899" indent="0">
              <a:buNone/>
              <a:defRPr sz="4094"/>
            </a:lvl6pPr>
            <a:lvl7pPr marL="5615879" indent="0">
              <a:buNone/>
              <a:defRPr sz="4094"/>
            </a:lvl7pPr>
            <a:lvl8pPr marL="6551859" indent="0">
              <a:buNone/>
              <a:defRPr sz="4094"/>
            </a:lvl8pPr>
            <a:lvl9pPr marL="7487839" indent="0">
              <a:buNone/>
              <a:defRPr sz="4094"/>
            </a:lvl9pPr>
          </a:lstStyle>
          <a:p>
            <a:r>
              <a:rPr lang="en-US" smtClean="0"/>
              <a:t>Click icon to add picture</a:t>
            </a:r>
            <a:endParaRPr lang="en-US" dirty="0"/>
          </a:p>
        </p:txBody>
      </p:sp>
      <p:sp>
        <p:nvSpPr>
          <p:cNvPr id="4" name="Text Placeholder 3"/>
          <p:cNvSpPr>
            <a:spLocks noGrp="1"/>
          </p:cNvSpPr>
          <p:nvPr>
            <p:ph type="body" sz="half" idx="2"/>
          </p:nvPr>
        </p:nvSpPr>
        <p:spPr>
          <a:xfrm>
            <a:off x="1289424" y="7128034"/>
            <a:ext cx="6037623" cy="13205565"/>
          </a:xfrm>
        </p:spPr>
        <p:txBody>
          <a:bodyPr/>
          <a:lstStyle>
            <a:lvl1pPr marL="0" indent="0">
              <a:buNone/>
              <a:defRPr sz="3276"/>
            </a:lvl1pPr>
            <a:lvl2pPr marL="935980" indent="0">
              <a:buNone/>
              <a:defRPr sz="2866"/>
            </a:lvl2pPr>
            <a:lvl3pPr marL="1871960" indent="0">
              <a:buNone/>
              <a:defRPr sz="2457"/>
            </a:lvl3pPr>
            <a:lvl4pPr marL="2807940" indent="0">
              <a:buNone/>
              <a:defRPr sz="2047"/>
            </a:lvl4pPr>
            <a:lvl5pPr marL="3743919" indent="0">
              <a:buNone/>
              <a:defRPr sz="2047"/>
            </a:lvl5pPr>
            <a:lvl6pPr marL="4679899" indent="0">
              <a:buNone/>
              <a:defRPr sz="2047"/>
            </a:lvl6pPr>
            <a:lvl7pPr marL="5615879" indent="0">
              <a:buNone/>
              <a:defRPr sz="2047"/>
            </a:lvl7pPr>
            <a:lvl8pPr marL="6551859" indent="0">
              <a:buNone/>
              <a:defRPr sz="2047"/>
            </a:lvl8pPr>
            <a:lvl9pPr marL="7487839" indent="0">
              <a:buNone/>
              <a:defRPr sz="2047"/>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532B6D-B5E4-4F49-8FFA-DD7F71D323E5}" type="datetimeFigureOut">
              <a:rPr lang="cs-CZ" smtClean="0"/>
              <a:pPr/>
              <a:t>3.12.2019</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266C43C3-36B2-44D8-A97D-8D5B432AB44A}" type="slidenum">
              <a:rPr lang="cs-CZ" smtClean="0"/>
              <a:pPr/>
              <a:t>‹#›</a:t>
            </a:fld>
            <a:endParaRPr lang="cs-CZ"/>
          </a:p>
        </p:txBody>
      </p:sp>
    </p:spTree>
    <p:extLst>
      <p:ext uri="{BB962C8B-B14F-4D97-AF65-F5344CB8AC3E}">
        <p14:creationId xmlns:p14="http://schemas.microsoft.com/office/powerpoint/2010/main" xmlns="" val="7405808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86986" y="1265011"/>
            <a:ext cx="16145828" cy="4592524"/>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86986" y="6325030"/>
            <a:ext cx="16145828" cy="150755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286986" y="22022110"/>
            <a:ext cx="4211955" cy="1265006"/>
          </a:xfrm>
          <a:prstGeom prst="rect">
            <a:avLst/>
          </a:prstGeom>
        </p:spPr>
        <p:txBody>
          <a:bodyPr vert="horz" lIns="91440" tIns="45720" rIns="91440" bIns="45720" rtlCol="0" anchor="ctr"/>
          <a:lstStyle>
            <a:lvl1pPr algn="l">
              <a:defRPr sz="2457">
                <a:solidFill>
                  <a:schemeClr val="tx1">
                    <a:tint val="75000"/>
                  </a:schemeClr>
                </a:solidFill>
              </a:defRPr>
            </a:lvl1pPr>
          </a:lstStyle>
          <a:p>
            <a:fld id="{35532B6D-B5E4-4F49-8FFA-DD7F71D323E5}" type="datetimeFigureOut">
              <a:rPr lang="cs-CZ" smtClean="0"/>
              <a:pPr/>
              <a:t>3.12.2019</a:t>
            </a:fld>
            <a:endParaRPr lang="cs-CZ"/>
          </a:p>
        </p:txBody>
      </p:sp>
      <p:sp>
        <p:nvSpPr>
          <p:cNvPr id="5" name="Footer Placeholder 4"/>
          <p:cNvSpPr>
            <a:spLocks noGrp="1"/>
          </p:cNvSpPr>
          <p:nvPr>
            <p:ph type="ftr" sz="quarter" idx="3"/>
          </p:nvPr>
        </p:nvSpPr>
        <p:spPr>
          <a:xfrm>
            <a:off x="6200934" y="22022110"/>
            <a:ext cx="6317933" cy="1265006"/>
          </a:xfrm>
          <a:prstGeom prst="rect">
            <a:avLst/>
          </a:prstGeom>
        </p:spPr>
        <p:txBody>
          <a:bodyPr vert="horz" lIns="91440" tIns="45720" rIns="91440" bIns="45720" rtlCol="0" anchor="ctr"/>
          <a:lstStyle>
            <a:lvl1pPr algn="ctr">
              <a:defRPr sz="2457">
                <a:solidFill>
                  <a:schemeClr val="tx1">
                    <a:tint val="75000"/>
                  </a:schemeClr>
                </a:solidFill>
              </a:defRPr>
            </a:lvl1pPr>
          </a:lstStyle>
          <a:p>
            <a:endParaRPr lang="cs-CZ"/>
          </a:p>
        </p:txBody>
      </p:sp>
      <p:sp>
        <p:nvSpPr>
          <p:cNvPr id="6" name="Slide Number Placeholder 5"/>
          <p:cNvSpPr>
            <a:spLocks noGrp="1"/>
          </p:cNvSpPr>
          <p:nvPr>
            <p:ph type="sldNum" sz="quarter" idx="4"/>
          </p:nvPr>
        </p:nvSpPr>
        <p:spPr>
          <a:xfrm>
            <a:off x="13220859" y="22022110"/>
            <a:ext cx="4211955" cy="1265006"/>
          </a:xfrm>
          <a:prstGeom prst="rect">
            <a:avLst/>
          </a:prstGeom>
        </p:spPr>
        <p:txBody>
          <a:bodyPr vert="horz" lIns="91440" tIns="45720" rIns="91440" bIns="45720" rtlCol="0" anchor="ctr"/>
          <a:lstStyle>
            <a:lvl1pPr algn="r">
              <a:defRPr sz="2457">
                <a:solidFill>
                  <a:schemeClr val="tx1">
                    <a:tint val="75000"/>
                  </a:schemeClr>
                </a:solidFill>
              </a:defRPr>
            </a:lvl1pPr>
          </a:lstStyle>
          <a:p>
            <a:fld id="{266C43C3-36B2-44D8-A97D-8D5B432AB44A}" type="slidenum">
              <a:rPr lang="cs-CZ" smtClean="0"/>
              <a:pPr/>
              <a:t>‹#›</a:t>
            </a:fld>
            <a:endParaRPr lang="cs-CZ"/>
          </a:p>
        </p:txBody>
      </p:sp>
    </p:spTree>
    <p:extLst>
      <p:ext uri="{BB962C8B-B14F-4D97-AF65-F5344CB8AC3E}">
        <p14:creationId xmlns:p14="http://schemas.microsoft.com/office/powerpoint/2010/main" xmlns="" val="3184065754"/>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1871960" rtl="0" eaLnBrk="1" latinLnBrk="0" hangingPunct="1">
        <a:lnSpc>
          <a:spcPct val="90000"/>
        </a:lnSpc>
        <a:spcBef>
          <a:spcPct val="0"/>
        </a:spcBef>
        <a:buNone/>
        <a:defRPr sz="9008" kern="1200">
          <a:solidFill>
            <a:schemeClr val="tx1"/>
          </a:solidFill>
          <a:latin typeface="+mj-lt"/>
          <a:ea typeface="+mj-ea"/>
          <a:cs typeface="+mj-cs"/>
        </a:defRPr>
      </a:lvl1pPr>
    </p:titleStyle>
    <p:bodyStyle>
      <a:lvl1pPr marL="467990" indent="-467990" algn="l" defTabSz="1871960" rtl="0" eaLnBrk="1" latinLnBrk="0" hangingPunct="1">
        <a:lnSpc>
          <a:spcPct val="90000"/>
        </a:lnSpc>
        <a:spcBef>
          <a:spcPts val="2047"/>
        </a:spcBef>
        <a:buFont typeface="Arial" panose="020B0604020202020204" pitchFamily="34" charset="0"/>
        <a:buChar char="•"/>
        <a:defRPr sz="5732" kern="1200">
          <a:solidFill>
            <a:schemeClr val="tx1"/>
          </a:solidFill>
          <a:latin typeface="+mn-lt"/>
          <a:ea typeface="+mn-ea"/>
          <a:cs typeface="+mn-cs"/>
        </a:defRPr>
      </a:lvl1pPr>
      <a:lvl2pPr marL="1403970" indent="-467990" algn="l" defTabSz="1871960" rtl="0" eaLnBrk="1" latinLnBrk="0" hangingPunct="1">
        <a:lnSpc>
          <a:spcPct val="90000"/>
        </a:lnSpc>
        <a:spcBef>
          <a:spcPts val="1024"/>
        </a:spcBef>
        <a:buFont typeface="Arial" panose="020B0604020202020204" pitchFamily="34" charset="0"/>
        <a:buChar char="•"/>
        <a:defRPr sz="4913" kern="1200">
          <a:solidFill>
            <a:schemeClr val="tx1"/>
          </a:solidFill>
          <a:latin typeface="+mn-lt"/>
          <a:ea typeface="+mn-ea"/>
          <a:cs typeface="+mn-cs"/>
        </a:defRPr>
      </a:lvl2pPr>
      <a:lvl3pPr marL="2339950" indent="-467990" algn="l" defTabSz="1871960" rtl="0" eaLnBrk="1" latinLnBrk="0" hangingPunct="1">
        <a:lnSpc>
          <a:spcPct val="90000"/>
        </a:lnSpc>
        <a:spcBef>
          <a:spcPts val="1024"/>
        </a:spcBef>
        <a:buFont typeface="Arial" panose="020B0604020202020204" pitchFamily="34" charset="0"/>
        <a:buChar char="•"/>
        <a:defRPr sz="4094" kern="1200">
          <a:solidFill>
            <a:schemeClr val="tx1"/>
          </a:solidFill>
          <a:latin typeface="+mn-lt"/>
          <a:ea typeface="+mn-ea"/>
          <a:cs typeface="+mn-cs"/>
        </a:defRPr>
      </a:lvl3pPr>
      <a:lvl4pPr marL="3275929" indent="-467990" algn="l" defTabSz="1871960" rtl="0" eaLnBrk="1" latinLnBrk="0" hangingPunct="1">
        <a:lnSpc>
          <a:spcPct val="90000"/>
        </a:lnSpc>
        <a:spcBef>
          <a:spcPts val="1024"/>
        </a:spcBef>
        <a:buFont typeface="Arial" panose="020B0604020202020204" pitchFamily="34" charset="0"/>
        <a:buChar char="•"/>
        <a:defRPr sz="3685" kern="1200">
          <a:solidFill>
            <a:schemeClr val="tx1"/>
          </a:solidFill>
          <a:latin typeface="+mn-lt"/>
          <a:ea typeface="+mn-ea"/>
          <a:cs typeface="+mn-cs"/>
        </a:defRPr>
      </a:lvl4pPr>
      <a:lvl5pPr marL="4211909" indent="-467990" algn="l" defTabSz="1871960" rtl="0" eaLnBrk="1" latinLnBrk="0" hangingPunct="1">
        <a:lnSpc>
          <a:spcPct val="90000"/>
        </a:lnSpc>
        <a:spcBef>
          <a:spcPts val="1024"/>
        </a:spcBef>
        <a:buFont typeface="Arial" panose="020B0604020202020204" pitchFamily="34" charset="0"/>
        <a:buChar char="•"/>
        <a:defRPr sz="3685" kern="1200">
          <a:solidFill>
            <a:schemeClr val="tx1"/>
          </a:solidFill>
          <a:latin typeface="+mn-lt"/>
          <a:ea typeface="+mn-ea"/>
          <a:cs typeface="+mn-cs"/>
        </a:defRPr>
      </a:lvl5pPr>
      <a:lvl6pPr marL="5147889" indent="-467990" algn="l" defTabSz="1871960" rtl="0" eaLnBrk="1" latinLnBrk="0" hangingPunct="1">
        <a:lnSpc>
          <a:spcPct val="90000"/>
        </a:lnSpc>
        <a:spcBef>
          <a:spcPts val="1024"/>
        </a:spcBef>
        <a:buFont typeface="Arial" panose="020B0604020202020204" pitchFamily="34" charset="0"/>
        <a:buChar char="•"/>
        <a:defRPr sz="3685" kern="1200">
          <a:solidFill>
            <a:schemeClr val="tx1"/>
          </a:solidFill>
          <a:latin typeface="+mn-lt"/>
          <a:ea typeface="+mn-ea"/>
          <a:cs typeface="+mn-cs"/>
        </a:defRPr>
      </a:lvl6pPr>
      <a:lvl7pPr marL="6083869" indent="-467990" algn="l" defTabSz="1871960" rtl="0" eaLnBrk="1" latinLnBrk="0" hangingPunct="1">
        <a:lnSpc>
          <a:spcPct val="90000"/>
        </a:lnSpc>
        <a:spcBef>
          <a:spcPts val="1024"/>
        </a:spcBef>
        <a:buFont typeface="Arial" panose="020B0604020202020204" pitchFamily="34" charset="0"/>
        <a:buChar char="•"/>
        <a:defRPr sz="3685" kern="1200">
          <a:solidFill>
            <a:schemeClr val="tx1"/>
          </a:solidFill>
          <a:latin typeface="+mn-lt"/>
          <a:ea typeface="+mn-ea"/>
          <a:cs typeface="+mn-cs"/>
        </a:defRPr>
      </a:lvl7pPr>
      <a:lvl8pPr marL="7019849" indent="-467990" algn="l" defTabSz="1871960" rtl="0" eaLnBrk="1" latinLnBrk="0" hangingPunct="1">
        <a:lnSpc>
          <a:spcPct val="90000"/>
        </a:lnSpc>
        <a:spcBef>
          <a:spcPts val="1024"/>
        </a:spcBef>
        <a:buFont typeface="Arial" panose="020B0604020202020204" pitchFamily="34" charset="0"/>
        <a:buChar char="•"/>
        <a:defRPr sz="3685" kern="1200">
          <a:solidFill>
            <a:schemeClr val="tx1"/>
          </a:solidFill>
          <a:latin typeface="+mn-lt"/>
          <a:ea typeface="+mn-ea"/>
          <a:cs typeface="+mn-cs"/>
        </a:defRPr>
      </a:lvl8pPr>
      <a:lvl9pPr marL="7955829" indent="-467990" algn="l" defTabSz="1871960" rtl="0" eaLnBrk="1" latinLnBrk="0" hangingPunct="1">
        <a:lnSpc>
          <a:spcPct val="90000"/>
        </a:lnSpc>
        <a:spcBef>
          <a:spcPts val="1024"/>
        </a:spcBef>
        <a:buFont typeface="Arial" panose="020B0604020202020204" pitchFamily="34" charset="0"/>
        <a:buChar char="•"/>
        <a:defRPr sz="3685" kern="1200">
          <a:solidFill>
            <a:schemeClr val="tx1"/>
          </a:solidFill>
          <a:latin typeface="+mn-lt"/>
          <a:ea typeface="+mn-ea"/>
          <a:cs typeface="+mn-cs"/>
        </a:defRPr>
      </a:lvl9pPr>
    </p:bodyStyle>
    <p:otherStyle>
      <a:defPPr>
        <a:defRPr lang="en-US"/>
      </a:defPPr>
      <a:lvl1pPr marL="0" algn="l" defTabSz="1871960" rtl="0" eaLnBrk="1" latinLnBrk="0" hangingPunct="1">
        <a:defRPr sz="3685" kern="1200">
          <a:solidFill>
            <a:schemeClr val="tx1"/>
          </a:solidFill>
          <a:latin typeface="+mn-lt"/>
          <a:ea typeface="+mn-ea"/>
          <a:cs typeface="+mn-cs"/>
        </a:defRPr>
      </a:lvl1pPr>
      <a:lvl2pPr marL="935980" algn="l" defTabSz="1871960" rtl="0" eaLnBrk="1" latinLnBrk="0" hangingPunct="1">
        <a:defRPr sz="3685" kern="1200">
          <a:solidFill>
            <a:schemeClr val="tx1"/>
          </a:solidFill>
          <a:latin typeface="+mn-lt"/>
          <a:ea typeface="+mn-ea"/>
          <a:cs typeface="+mn-cs"/>
        </a:defRPr>
      </a:lvl2pPr>
      <a:lvl3pPr marL="1871960" algn="l" defTabSz="1871960" rtl="0" eaLnBrk="1" latinLnBrk="0" hangingPunct="1">
        <a:defRPr sz="3685" kern="1200">
          <a:solidFill>
            <a:schemeClr val="tx1"/>
          </a:solidFill>
          <a:latin typeface="+mn-lt"/>
          <a:ea typeface="+mn-ea"/>
          <a:cs typeface="+mn-cs"/>
        </a:defRPr>
      </a:lvl3pPr>
      <a:lvl4pPr marL="2807940" algn="l" defTabSz="1871960" rtl="0" eaLnBrk="1" latinLnBrk="0" hangingPunct="1">
        <a:defRPr sz="3685" kern="1200">
          <a:solidFill>
            <a:schemeClr val="tx1"/>
          </a:solidFill>
          <a:latin typeface="+mn-lt"/>
          <a:ea typeface="+mn-ea"/>
          <a:cs typeface="+mn-cs"/>
        </a:defRPr>
      </a:lvl4pPr>
      <a:lvl5pPr marL="3743919" algn="l" defTabSz="1871960" rtl="0" eaLnBrk="1" latinLnBrk="0" hangingPunct="1">
        <a:defRPr sz="3685" kern="1200">
          <a:solidFill>
            <a:schemeClr val="tx1"/>
          </a:solidFill>
          <a:latin typeface="+mn-lt"/>
          <a:ea typeface="+mn-ea"/>
          <a:cs typeface="+mn-cs"/>
        </a:defRPr>
      </a:lvl5pPr>
      <a:lvl6pPr marL="4679899" algn="l" defTabSz="1871960" rtl="0" eaLnBrk="1" latinLnBrk="0" hangingPunct="1">
        <a:defRPr sz="3685" kern="1200">
          <a:solidFill>
            <a:schemeClr val="tx1"/>
          </a:solidFill>
          <a:latin typeface="+mn-lt"/>
          <a:ea typeface="+mn-ea"/>
          <a:cs typeface="+mn-cs"/>
        </a:defRPr>
      </a:lvl6pPr>
      <a:lvl7pPr marL="5615879" algn="l" defTabSz="1871960" rtl="0" eaLnBrk="1" latinLnBrk="0" hangingPunct="1">
        <a:defRPr sz="3685" kern="1200">
          <a:solidFill>
            <a:schemeClr val="tx1"/>
          </a:solidFill>
          <a:latin typeface="+mn-lt"/>
          <a:ea typeface="+mn-ea"/>
          <a:cs typeface="+mn-cs"/>
        </a:defRPr>
      </a:lvl7pPr>
      <a:lvl8pPr marL="6551859" algn="l" defTabSz="1871960" rtl="0" eaLnBrk="1" latinLnBrk="0" hangingPunct="1">
        <a:defRPr sz="3685" kern="1200">
          <a:solidFill>
            <a:schemeClr val="tx1"/>
          </a:solidFill>
          <a:latin typeface="+mn-lt"/>
          <a:ea typeface="+mn-ea"/>
          <a:cs typeface="+mn-cs"/>
        </a:defRPr>
      </a:lvl8pPr>
      <a:lvl9pPr marL="7487839" algn="l" defTabSz="1871960" rtl="0" eaLnBrk="1" latinLnBrk="0" hangingPunct="1">
        <a:defRPr sz="368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délník 15"/>
          <p:cNvSpPr/>
          <p:nvPr/>
        </p:nvSpPr>
        <p:spPr>
          <a:xfrm>
            <a:off x="0" y="0"/>
            <a:ext cx="18722975" cy="4430713"/>
          </a:xfrm>
          <a:prstGeom prst="rect">
            <a:avLst/>
          </a:prstGeom>
          <a:solidFill>
            <a:schemeClr val="accent1">
              <a:lumMod val="75000"/>
            </a:schemeClr>
          </a:solidFill>
          <a:ln w="3810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2376343" fontAlgn="auto">
              <a:spcBef>
                <a:spcPts val="0"/>
              </a:spcBef>
              <a:spcAft>
                <a:spcPts val="0"/>
              </a:spcAft>
              <a:defRPr/>
            </a:pPr>
            <a:endParaRPr lang="cs-CZ">
              <a:latin typeface="Arial" pitchFamily="34" charset="0"/>
              <a:cs typeface="Arial" pitchFamily="34" charset="0"/>
            </a:endParaRPr>
          </a:p>
        </p:txBody>
      </p:sp>
      <p:sp>
        <p:nvSpPr>
          <p:cNvPr id="6" name="Obdélník 17"/>
          <p:cNvSpPr/>
          <p:nvPr/>
        </p:nvSpPr>
        <p:spPr>
          <a:xfrm>
            <a:off x="0" y="0"/>
            <a:ext cx="18722975" cy="4287838"/>
          </a:xfrm>
          <a:prstGeom prst="rect">
            <a:avLst/>
          </a:prstGeom>
          <a:solidFill>
            <a:schemeClr val="accent1">
              <a:lumMod val="60000"/>
              <a:lumOff val="40000"/>
            </a:schemeClr>
          </a:solidFill>
          <a:ln w="3810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2376343" fontAlgn="auto">
              <a:spcBef>
                <a:spcPts val="0"/>
              </a:spcBef>
              <a:spcAft>
                <a:spcPts val="0"/>
              </a:spcAft>
              <a:defRPr/>
            </a:pPr>
            <a:endParaRPr lang="cs-CZ">
              <a:latin typeface="Arial" pitchFamily="34" charset="0"/>
              <a:cs typeface="Arial" pitchFamily="34" charset="0"/>
            </a:endParaRPr>
          </a:p>
        </p:txBody>
      </p:sp>
      <p:sp>
        <p:nvSpPr>
          <p:cNvPr id="7" name="TextovéPole 18"/>
          <p:cNvSpPr txBox="1">
            <a:spLocks noChangeArrowheads="1"/>
          </p:cNvSpPr>
          <p:nvPr/>
        </p:nvSpPr>
        <p:spPr bwMode="auto">
          <a:xfrm>
            <a:off x="0" y="360363"/>
            <a:ext cx="18722975" cy="15700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4700">
                <a:solidFill>
                  <a:schemeClr val="tx1"/>
                </a:solidFill>
                <a:latin typeface="Arial" panose="020B0604020202020204" pitchFamily="34" charset="0"/>
                <a:cs typeface="Arial" panose="020B0604020202020204" pitchFamily="34" charset="0"/>
              </a:defRPr>
            </a:lvl1pPr>
            <a:lvl2pPr marL="742950" indent="-285750" eaLnBrk="0" hangingPunct="0">
              <a:defRPr sz="4700">
                <a:solidFill>
                  <a:schemeClr val="tx1"/>
                </a:solidFill>
                <a:latin typeface="Arial" panose="020B0604020202020204" pitchFamily="34" charset="0"/>
                <a:cs typeface="Arial" panose="020B0604020202020204" pitchFamily="34" charset="0"/>
              </a:defRPr>
            </a:lvl2pPr>
            <a:lvl3pPr marL="1143000" indent="-228600" eaLnBrk="0" hangingPunct="0">
              <a:defRPr sz="4700">
                <a:solidFill>
                  <a:schemeClr val="tx1"/>
                </a:solidFill>
                <a:latin typeface="Arial" panose="020B0604020202020204" pitchFamily="34" charset="0"/>
                <a:cs typeface="Arial" panose="020B0604020202020204" pitchFamily="34" charset="0"/>
              </a:defRPr>
            </a:lvl3pPr>
            <a:lvl4pPr marL="1600200" indent="-228600" eaLnBrk="0" hangingPunct="0">
              <a:defRPr sz="4700">
                <a:solidFill>
                  <a:schemeClr val="tx1"/>
                </a:solidFill>
                <a:latin typeface="Arial" panose="020B0604020202020204" pitchFamily="34" charset="0"/>
                <a:cs typeface="Arial" panose="020B0604020202020204" pitchFamily="34" charset="0"/>
              </a:defRPr>
            </a:lvl4pPr>
            <a:lvl5pPr marL="2057400" indent="-228600" eaLnBrk="0" hangingPunct="0">
              <a:defRPr sz="4700">
                <a:solidFill>
                  <a:schemeClr val="tx1"/>
                </a:solidFill>
                <a:latin typeface="Arial" panose="020B0604020202020204" pitchFamily="34" charset="0"/>
                <a:cs typeface="Arial" panose="020B0604020202020204" pitchFamily="34" charset="0"/>
              </a:defRPr>
            </a:lvl5pPr>
            <a:lvl6pPr marL="25146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6pPr>
            <a:lvl7pPr marL="29718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7pPr>
            <a:lvl8pPr marL="34290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8pPr>
            <a:lvl9pPr marL="38862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9pPr>
          </a:lstStyle>
          <a:p>
            <a:pPr algn="ctr" eaLnBrk="1" hangingPunct="1"/>
            <a:r>
              <a:rPr lang="cs-CZ" sz="4800" b="1" dirty="0">
                <a:solidFill>
                  <a:schemeClr val="bg1"/>
                </a:solidFill>
                <a:cs typeface="Tahoma" panose="020B0604030504040204" pitchFamily="34" charset="0"/>
              </a:rPr>
              <a:t>Jak připravit Váš e-Poster pro </a:t>
            </a:r>
            <a:r>
              <a:rPr lang="cs-CZ" sz="4800" b="1" dirty="0" smtClean="0">
                <a:solidFill>
                  <a:schemeClr val="bg1"/>
                </a:solidFill>
                <a:cs typeface="Tahoma" panose="020B0604030504040204" pitchFamily="34" charset="0"/>
              </a:rPr>
              <a:t>kongres </a:t>
            </a:r>
            <a:r>
              <a:rPr lang="cs-CZ" sz="4800" b="1" dirty="0">
                <a:solidFill>
                  <a:schemeClr val="bg1"/>
                </a:solidFill>
                <a:cs typeface="Tahoma" panose="020B0604030504040204" pitchFamily="34" charset="0"/>
              </a:rPr>
              <a:t>/ konferenci </a:t>
            </a:r>
          </a:p>
          <a:p>
            <a:pPr algn="ctr" eaLnBrk="1" hangingPunct="1"/>
            <a:r>
              <a:rPr lang="en-US" sz="4800" b="1" dirty="0">
                <a:solidFill>
                  <a:schemeClr val="bg1"/>
                </a:solidFill>
                <a:cs typeface="Tahoma" panose="020B0604030504040204" pitchFamily="34" charset="0"/>
              </a:rPr>
              <a:t>[size</a:t>
            </a:r>
            <a:r>
              <a:rPr lang="cs-CZ" sz="4800" b="1" dirty="0">
                <a:solidFill>
                  <a:schemeClr val="bg1"/>
                </a:solidFill>
                <a:cs typeface="Tahoma" panose="020B0604030504040204" pitchFamily="34" charset="0"/>
              </a:rPr>
              <a:t>: 48 p., Arial Bold</a:t>
            </a:r>
            <a:r>
              <a:rPr lang="en-US" sz="4800" b="1" dirty="0">
                <a:solidFill>
                  <a:schemeClr val="bg1"/>
                </a:solidFill>
                <a:cs typeface="Tahoma" panose="020B0604030504040204" pitchFamily="34" charset="0"/>
              </a:rPr>
              <a:t>]</a:t>
            </a:r>
            <a:endParaRPr lang="cs-CZ" sz="4800" b="1" dirty="0">
              <a:solidFill>
                <a:schemeClr val="bg1"/>
              </a:solidFill>
              <a:cs typeface="Tahoma" panose="020B0604030504040204" pitchFamily="34" charset="0"/>
            </a:endParaRPr>
          </a:p>
        </p:txBody>
      </p:sp>
      <p:sp>
        <p:nvSpPr>
          <p:cNvPr id="8" name="TextovéPole 19"/>
          <p:cNvSpPr txBox="1">
            <a:spLocks noChangeArrowheads="1"/>
          </p:cNvSpPr>
          <p:nvPr/>
        </p:nvSpPr>
        <p:spPr bwMode="auto">
          <a:xfrm>
            <a:off x="0" y="2144713"/>
            <a:ext cx="18722975" cy="6762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4700">
                <a:solidFill>
                  <a:schemeClr val="tx1"/>
                </a:solidFill>
                <a:latin typeface="Arial" panose="020B0604020202020204" pitchFamily="34" charset="0"/>
                <a:cs typeface="Arial" panose="020B0604020202020204" pitchFamily="34" charset="0"/>
              </a:defRPr>
            </a:lvl1pPr>
            <a:lvl2pPr marL="742950" indent="-285750" eaLnBrk="0" hangingPunct="0">
              <a:defRPr sz="4700">
                <a:solidFill>
                  <a:schemeClr val="tx1"/>
                </a:solidFill>
                <a:latin typeface="Arial" panose="020B0604020202020204" pitchFamily="34" charset="0"/>
                <a:cs typeface="Arial" panose="020B0604020202020204" pitchFamily="34" charset="0"/>
              </a:defRPr>
            </a:lvl2pPr>
            <a:lvl3pPr marL="1143000" indent="-228600" eaLnBrk="0" hangingPunct="0">
              <a:defRPr sz="4700">
                <a:solidFill>
                  <a:schemeClr val="tx1"/>
                </a:solidFill>
                <a:latin typeface="Arial" panose="020B0604020202020204" pitchFamily="34" charset="0"/>
                <a:cs typeface="Arial" panose="020B0604020202020204" pitchFamily="34" charset="0"/>
              </a:defRPr>
            </a:lvl3pPr>
            <a:lvl4pPr marL="1600200" indent="-228600" eaLnBrk="0" hangingPunct="0">
              <a:defRPr sz="4700">
                <a:solidFill>
                  <a:schemeClr val="tx1"/>
                </a:solidFill>
                <a:latin typeface="Arial" panose="020B0604020202020204" pitchFamily="34" charset="0"/>
                <a:cs typeface="Arial" panose="020B0604020202020204" pitchFamily="34" charset="0"/>
              </a:defRPr>
            </a:lvl4pPr>
            <a:lvl5pPr marL="2057400" indent="-228600" eaLnBrk="0" hangingPunct="0">
              <a:defRPr sz="4700">
                <a:solidFill>
                  <a:schemeClr val="tx1"/>
                </a:solidFill>
                <a:latin typeface="Arial" panose="020B0604020202020204" pitchFamily="34" charset="0"/>
                <a:cs typeface="Arial" panose="020B0604020202020204" pitchFamily="34" charset="0"/>
              </a:defRPr>
            </a:lvl5pPr>
            <a:lvl6pPr marL="25146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6pPr>
            <a:lvl7pPr marL="29718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7pPr>
            <a:lvl8pPr marL="34290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8pPr>
            <a:lvl9pPr marL="38862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9pPr>
          </a:lstStyle>
          <a:p>
            <a:pPr algn="ctr" eaLnBrk="1" hangingPunct="1"/>
            <a:r>
              <a:rPr lang="cs-CZ" sz="3800" b="1">
                <a:solidFill>
                  <a:schemeClr val="bg1"/>
                </a:solidFill>
                <a:cs typeface="Tahoma" panose="020B0604030504040204" pitchFamily="34" charset="0"/>
              </a:rPr>
              <a:t>Příjmení J.</a:t>
            </a:r>
            <a:r>
              <a:rPr lang="cs-CZ" sz="3800" b="1" baseline="30000">
                <a:solidFill>
                  <a:schemeClr val="bg1"/>
                </a:solidFill>
                <a:cs typeface="Tahoma" panose="020B0604030504040204" pitchFamily="34" charset="0"/>
              </a:rPr>
              <a:t>1</a:t>
            </a:r>
            <a:r>
              <a:rPr lang="cs-CZ" sz="3800" b="1">
                <a:solidFill>
                  <a:schemeClr val="bg1"/>
                </a:solidFill>
                <a:cs typeface="Tahoma" panose="020B0604030504040204" pitchFamily="34" charset="0"/>
              </a:rPr>
              <a:t>, Příjmení J.</a:t>
            </a:r>
            <a:r>
              <a:rPr lang="cs-CZ" sz="3800" b="1" baseline="30000">
                <a:solidFill>
                  <a:schemeClr val="bg1"/>
                </a:solidFill>
                <a:cs typeface="Tahoma" panose="020B0604030504040204" pitchFamily="34" charset="0"/>
              </a:rPr>
              <a:t>2</a:t>
            </a:r>
            <a:r>
              <a:rPr lang="cs-CZ" sz="3800" b="1">
                <a:solidFill>
                  <a:schemeClr val="bg1"/>
                </a:solidFill>
                <a:cs typeface="Tahoma" panose="020B0604030504040204" pitchFamily="34" charset="0"/>
              </a:rPr>
              <a:t>, Příjmení J.</a:t>
            </a:r>
            <a:r>
              <a:rPr lang="cs-CZ" sz="3800" b="1" baseline="30000">
                <a:solidFill>
                  <a:schemeClr val="bg1"/>
                </a:solidFill>
                <a:cs typeface="Tahoma" panose="020B0604030504040204" pitchFamily="34" charset="0"/>
              </a:rPr>
              <a:t>3</a:t>
            </a:r>
            <a:r>
              <a:rPr lang="cs-CZ" sz="3800" b="1">
                <a:solidFill>
                  <a:schemeClr val="bg1"/>
                </a:solidFill>
                <a:cs typeface="Tahoma" panose="020B0604030504040204" pitchFamily="34" charset="0"/>
              </a:rPr>
              <a:t>, Příjmení J.</a:t>
            </a:r>
            <a:r>
              <a:rPr lang="cs-CZ" sz="3800" b="1" baseline="30000">
                <a:solidFill>
                  <a:schemeClr val="bg1"/>
                </a:solidFill>
                <a:cs typeface="Tahoma" panose="020B0604030504040204" pitchFamily="34" charset="0"/>
              </a:rPr>
              <a:t>4</a:t>
            </a:r>
            <a:r>
              <a:rPr lang="cs-CZ" sz="3800" b="1">
                <a:solidFill>
                  <a:schemeClr val="bg1"/>
                </a:solidFill>
                <a:cs typeface="Tahoma" panose="020B0604030504040204" pitchFamily="34" charset="0"/>
              </a:rPr>
              <a:t> </a:t>
            </a:r>
            <a:r>
              <a:rPr lang="en-US" sz="3800" b="1">
                <a:solidFill>
                  <a:schemeClr val="bg1"/>
                </a:solidFill>
                <a:cs typeface="Tahoma" panose="020B0604030504040204" pitchFamily="34" charset="0"/>
              </a:rPr>
              <a:t>[</a:t>
            </a:r>
            <a:r>
              <a:rPr lang="cs-CZ" sz="3800" b="1">
                <a:solidFill>
                  <a:schemeClr val="bg1"/>
                </a:solidFill>
                <a:cs typeface="Tahoma" panose="020B0604030504040204" pitchFamily="34" charset="0"/>
              </a:rPr>
              <a:t>velikost: 38 b., bold</a:t>
            </a:r>
            <a:r>
              <a:rPr lang="en-US" sz="3800" b="1">
                <a:solidFill>
                  <a:schemeClr val="bg1"/>
                </a:solidFill>
                <a:cs typeface="Tahoma" panose="020B0604030504040204" pitchFamily="34" charset="0"/>
              </a:rPr>
              <a:t>]</a:t>
            </a:r>
            <a:endParaRPr lang="cs-CZ" sz="3800" b="1" baseline="30000">
              <a:solidFill>
                <a:schemeClr val="bg1"/>
              </a:solidFill>
              <a:cs typeface="Tahoma" panose="020B0604030504040204" pitchFamily="34" charset="0"/>
            </a:endParaRPr>
          </a:p>
        </p:txBody>
      </p:sp>
      <p:sp>
        <p:nvSpPr>
          <p:cNvPr id="9" name="TextovéPole 20"/>
          <p:cNvSpPr txBox="1">
            <a:spLocks noChangeArrowheads="1"/>
          </p:cNvSpPr>
          <p:nvPr/>
        </p:nvSpPr>
        <p:spPr bwMode="auto">
          <a:xfrm>
            <a:off x="0" y="3001963"/>
            <a:ext cx="18722975" cy="10001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4700">
                <a:solidFill>
                  <a:schemeClr val="tx1"/>
                </a:solidFill>
                <a:latin typeface="Arial" panose="020B0604020202020204" pitchFamily="34" charset="0"/>
                <a:cs typeface="Arial" panose="020B0604020202020204" pitchFamily="34" charset="0"/>
              </a:defRPr>
            </a:lvl1pPr>
            <a:lvl2pPr marL="742950" indent="-285750" eaLnBrk="0" hangingPunct="0">
              <a:defRPr sz="4700">
                <a:solidFill>
                  <a:schemeClr val="tx1"/>
                </a:solidFill>
                <a:latin typeface="Arial" panose="020B0604020202020204" pitchFamily="34" charset="0"/>
                <a:cs typeface="Arial" panose="020B0604020202020204" pitchFamily="34" charset="0"/>
              </a:defRPr>
            </a:lvl2pPr>
            <a:lvl3pPr marL="1143000" indent="-228600" eaLnBrk="0" hangingPunct="0">
              <a:defRPr sz="4700">
                <a:solidFill>
                  <a:schemeClr val="tx1"/>
                </a:solidFill>
                <a:latin typeface="Arial" panose="020B0604020202020204" pitchFamily="34" charset="0"/>
                <a:cs typeface="Arial" panose="020B0604020202020204" pitchFamily="34" charset="0"/>
              </a:defRPr>
            </a:lvl3pPr>
            <a:lvl4pPr marL="1600200" indent="-228600" eaLnBrk="0" hangingPunct="0">
              <a:defRPr sz="4700">
                <a:solidFill>
                  <a:schemeClr val="tx1"/>
                </a:solidFill>
                <a:latin typeface="Arial" panose="020B0604020202020204" pitchFamily="34" charset="0"/>
                <a:cs typeface="Arial" panose="020B0604020202020204" pitchFamily="34" charset="0"/>
              </a:defRPr>
            </a:lvl4pPr>
            <a:lvl5pPr marL="2057400" indent="-228600" eaLnBrk="0" hangingPunct="0">
              <a:defRPr sz="4700">
                <a:solidFill>
                  <a:schemeClr val="tx1"/>
                </a:solidFill>
                <a:latin typeface="Arial" panose="020B0604020202020204" pitchFamily="34" charset="0"/>
                <a:cs typeface="Arial" panose="020B0604020202020204" pitchFamily="34" charset="0"/>
              </a:defRPr>
            </a:lvl5pPr>
            <a:lvl6pPr marL="25146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6pPr>
            <a:lvl7pPr marL="29718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7pPr>
            <a:lvl8pPr marL="34290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8pPr>
            <a:lvl9pPr marL="38862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9pPr>
          </a:lstStyle>
          <a:p>
            <a:pPr algn="ctr" eaLnBrk="1" hangingPunct="1">
              <a:spcAft>
                <a:spcPts val="600"/>
              </a:spcAft>
            </a:pPr>
            <a:r>
              <a:rPr lang="cs-CZ" sz="2700" b="1" baseline="30000">
                <a:solidFill>
                  <a:schemeClr val="bg1"/>
                </a:solidFill>
                <a:cs typeface="Tahoma" panose="020B0604030504040204" pitchFamily="34" charset="0"/>
              </a:rPr>
              <a:t>1</a:t>
            </a:r>
            <a:r>
              <a:rPr lang="cs-CZ" sz="2700" b="1">
                <a:solidFill>
                  <a:schemeClr val="bg1"/>
                </a:solidFill>
                <a:cs typeface="Tahoma" panose="020B0604030504040204" pitchFamily="34" charset="0"/>
              </a:rPr>
              <a:t>Instituce, Oddělení, Město, Stát, </a:t>
            </a:r>
            <a:r>
              <a:rPr lang="cs-CZ" sz="2700" b="1" baseline="30000">
                <a:solidFill>
                  <a:schemeClr val="bg1"/>
                </a:solidFill>
                <a:cs typeface="Tahoma" panose="020B0604030504040204" pitchFamily="34" charset="0"/>
              </a:rPr>
              <a:t>2</a:t>
            </a:r>
            <a:r>
              <a:rPr lang="cs-CZ" sz="2700" b="1">
                <a:solidFill>
                  <a:schemeClr val="bg1"/>
                </a:solidFill>
                <a:cs typeface="Tahoma" panose="020B0604030504040204" pitchFamily="34" charset="0"/>
              </a:rPr>
              <a:t>Instituce, Oddělení, Město, Stát,</a:t>
            </a:r>
          </a:p>
          <a:p>
            <a:pPr algn="ctr" eaLnBrk="1" hangingPunct="1">
              <a:spcAft>
                <a:spcPts val="600"/>
              </a:spcAft>
            </a:pPr>
            <a:r>
              <a:rPr lang="cs-CZ" sz="2700" b="1">
                <a:solidFill>
                  <a:schemeClr val="bg1"/>
                </a:solidFill>
                <a:cs typeface="Tahoma" panose="020B0604030504040204" pitchFamily="34" charset="0"/>
              </a:rPr>
              <a:t> </a:t>
            </a:r>
            <a:r>
              <a:rPr lang="cs-CZ" sz="2700" b="1" baseline="30000">
                <a:solidFill>
                  <a:schemeClr val="bg1"/>
                </a:solidFill>
                <a:cs typeface="Tahoma" panose="020B0604030504040204" pitchFamily="34" charset="0"/>
              </a:rPr>
              <a:t>3</a:t>
            </a:r>
            <a:r>
              <a:rPr lang="cs-CZ" sz="2700" b="1">
                <a:solidFill>
                  <a:schemeClr val="bg1"/>
                </a:solidFill>
                <a:cs typeface="Tahoma" panose="020B0604030504040204" pitchFamily="34" charset="0"/>
              </a:rPr>
              <a:t>Instituce, Oddělení, Město, Stát, </a:t>
            </a:r>
            <a:r>
              <a:rPr lang="cs-CZ" sz="2700" b="1" baseline="30000">
                <a:solidFill>
                  <a:schemeClr val="bg1"/>
                </a:solidFill>
                <a:cs typeface="Tahoma" panose="020B0604030504040204" pitchFamily="34" charset="0"/>
              </a:rPr>
              <a:t>4</a:t>
            </a:r>
            <a:r>
              <a:rPr lang="cs-CZ" sz="2700" b="1">
                <a:solidFill>
                  <a:schemeClr val="bg1"/>
                </a:solidFill>
                <a:cs typeface="Tahoma" panose="020B0604030504040204" pitchFamily="34" charset="0"/>
              </a:rPr>
              <a:t>Instituce, Oddělení, Město, Stát </a:t>
            </a:r>
            <a:r>
              <a:rPr lang="en-US" sz="2700" b="1">
                <a:solidFill>
                  <a:schemeClr val="bg1"/>
                </a:solidFill>
                <a:cs typeface="Tahoma" panose="020B0604030504040204" pitchFamily="34" charset="0"/>
              </a:rPr>
              <a:t>[</a:t>
            </a:r>
            <a:r>
              <a:rPr lang="cs-CZ" sz="2700" b="1">
                <a:solidFill>
                  <a:schemeClr val="bg1"/>
                </a:solidFill>
                <a:cs typeface="Tahoma" panose="020B0604030504040204" pitchFamily="34" charset="0"/>
              </a:rPr>
              <a:t>velikost 27 b., bold</a:t>
            </a:r>
            <a:r>
              <a:rPr lang="en-US" sz="2700" b="1">
                <a:solidFill>
                  <a:schemeClr val="bg1"/>
                </a:solidFill>
                <a:cs typeface="Tahoma" panose="020B0604030504040204" pitchFamily="34" charset="0"/>
              </a:rPr>
              <a:t>]</a:t>
            </a:r>
            <a:endParaRPr lang="cs-CZ" sz="2700" b="1">
              <a:solidFill>
                <a:schemeClr val="bg1"/>
              </a:solidFill>
              <a:cs typeface="Tahoma" panose="020B0604030504040204" pitchFamily="34" charset="0"/>
            </a:endParaRPr>
          </a:p>
        </p:txBody>
      </p:sp>
      <p:sp>
        <p:nvSpPr>
          <p:cNvPr id="10" name="TextovéPole 21"/>
          <p:cNvSpPr txBox="1">
            <a:spLocks noChangeArrowheads="1"/>
          </p:cNvSpPr>
          <p:nvPr/>
        </p:nvSpPr>
        <p:spPr bwMode="auto">
          <a:xfrm>
            <a:off x="717550" y="4787900"/>
            <a:ext cx="16859250" cy="27082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4700">
                <a:solidFill>
                  <a:schemeClr val="tx1"/>
                </a:solidFill>
                <a:latin typeface="Arial" panose="020B0604020202020204" pitchFamily="34" charset="0"/>
                <a:cs typeface="Arial" panose="020B0604020202020204" pitchFamily="34" charset="0"/>
              </a:defRPr>
            </a:lvl1pPr>
            <a:lvl2pPr marL="742950" indent="-285750" eaLnBrk="0" hangingPunct="0">
              <a:defRPr sz="4700">
                <a:solidFill>
                  <a:schemeClr val="tx1"/>
                </a:solidFill>
                <a:latin typeface="Arial" panose="020B0604020202020204" pitchFamily="34" charset="0"/>
                <a:cs typeface="Arial" panose="020B0604020202020204" pitchFamily="34" charset="0"/>
              </a:defRPr>
            </a:lvl2pPr>
            <a:lvl3pPr marL="1143000" indent="-228600" eaLnBrk="0" hangingPunct="0">
              <a:defRPr sz="4700">
                <a:solidFill>
                  <a:schemeClr val="tx1"/>
                </a:solidFill>
                <a:latin typeface="Arial" panose="020B0604020202020204" pitchFamily="34" charset="0"/>
                <a:cs typeface="Arial" panose="020B0604020202020204" pitchFamily="34" charset="0"/>
              </a:defRPr>
            </a:lvl3pPr>
            <a:lvl4pPr marL="1600200" indent="-228600" eaLnBrk="0" hangingPunct="0">
              <a:defRPr sz="4700">
                <a:solidFill>
                  <a:schemeClr val="tx1"/>
                </a:solidFill>
                <a:latin typeface="Arial" panose="020B0604020202020204" pitchFamily="34" charset="0"/>
                <a:cs typeface="Arial" panose="020B0604020202020204" pitchFamily="34" charset="0"/>
              </a:defRPr>
            </a:lvl4pPr>
            <a:lvl5pPr marL="2057400" indent="-228600" eaLnBrk="0" hangingPunct="0">
              <a:defRPr sz="4700">
                <a:solidFill>
                  <a:schemeClr val="tx1"/>
                </a:solidFill>
                <a:latin typeface="Arial" panose="020B0604020202020204" pitchFamily="34" charset="0"/>
                <a:cs typeface="Arial" panose="020B0604020202020204" pitchFamily="34" charset="0"/>
              </a:defRPr>
            </a:lvl5pPr>
            <a:lvl6pPr marL="25146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6pPr>
            <a:lvl7pPr marL="29718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7pPr>
            <a:lvl8pPr marL="34290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8pPr>
            <a:lvl9pPr marL="38862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9pPr>
          </a:lstStyle>
          <a:p>
            <a:pPr algn="just" eaLnBrk="1" hangingPunct="1"/>
            <a:r>
              <a:rPr lang="cs-CZ" sz="3300" b="1" dirty="0">
                <a:solidFill>
                  <a:srgbClr val="223B8F"/>
                </a:solidFill>
              </a:rPr>
              <a:t>| Úvod </a:t>
            </a:r>
            <a:r>
              <a:rPr lang="en-US" sz="3300" b="1" dirty="0">
                <a:solidFill>
                  <a:srgbClr val="223B8F"/>
                </a:solidFill>
              </a:rPr>
              <a:t>[</a:t>
            </a:r>
            <a:r>
              <a:rPr lang="cs-CZ" sz="3300" b="1" dirty="0">
                <a:solidFill>
                  <a:srgbClr val="223B8F"/>
                </a:solidFill>
              </a:rPr>
              <a:t>velikost: 33 b.</a:t>
            </a:r>
            <a:r>
              <a:rPr lang="en-US" sz="3300" b="1" dirty="0">
                <a:solidFill>
                  <a:srgbClr val="223B8F"/>
                </a:solidFill>
              </a:rPr>
              <a:t>]</a:t>
            </a:r>
            <a:endParaRPr lang="cs-CZ" sz="3300" b="1" dirty="0">
              <a:solidFill>
                <a:srgbClr val="223B8F"/>
              </a:solidFill>
            </a:endParaRPr>
          </a:p>
          <a:p>
            <a:pPr algn="just" eaLnBrk="1" hangingPunct="1">
              <a:spcBef>
                <a:spcPts val="1200"/>
              </a:spcBef>
            </a:pPr>
            <a:endParaRPr lang="cs-CZ" sz="1500" dirty="0"/>
          </a:p>
          <a:p>
            <a:pPr algn="just" eaLnBrk="1" hangingPunct="1">
              <a:spcBef>
                <a:spcPts val="1200"/>
              </a:spcBef>
            </a:pPr>
            <a:r>
              <a:rPr lang="en-GB" sz="2300" dirty="0"/>
              <a:t>[</a:t>
            </a:r>
            <a:r>
              <a:rPr lang="cs-CZ" sz="2300" dirty="0"/>
              <a:t>velikost</a:t>
            </a:r>
            <a:r>
              <a:rPr lang="en-GB" sz="2300" dirty="0"/>
              <a:t>: </a:t>
            </a:r>
            <a:r>
              <a:rPr lang="cs-CZ" sz="2300" dirty="0"/>
              <a:t>23 b</a:t>
            </a:r>
            <a:r>
              <a:rPr lang="en-GB" sz="2300" dirty="0"/>
              <a:t>.] </a:t>
            </a:r>
            <a:r>
              <a:rPr lang="cs-CZ" sz="2300" dirty="0"/>
              <a:t>  </a:t>
            </a:r>
            <a:r>
              <a:rPr lang="en-GB" sz="2300" dirty="0" err="1"/>
              <a:t>Irit</a:t>
            </a:r>
            <a:r>
              <a:rPr lang="en-GB" sz="2300" dirty="0"/>
              <a:t> prat </a:t>
            </a:r>
            <a:r>
              <a:rPr lang="en-GB" sz="2300" dirty="0" err="1"/>
              <a:t>alis</a:t>
            </a:r>
            <a:r>
              <a:rPr lang="en-GB" sz="2300" dirty="0"/>
              <a:t> </a:t>
            </a:r>
            <a:r>
              <a:rPr lang="en-GB" sz="2300" dirty="0" err="1"/>
              <a:t>acidunt</a:t>
            </a:r>
            <a:r>
              <a:rPr lang="en-GB" sz="2300" dirty="0"/>
              <a:t> </a:t>
            </a:r>
            <a:r>
              <a:rPr lang="en-GB" sz="2300" dirty="0" err="1"/>
              <a:t>landiat</a:t>
            </a:r>
            <a:r>
              <a:rPr lang="en-GB" sz="2300" dirty="0"/>
              <a:t> la </a:t>
            </a:r>
            <a:r>
              <a:rPr lang="en-GB" sz="2300" dirty="0" err="1"/>
              <a:t>facilit</a:t>
            </a:r>
            <a:r>
              <a:rPr lang="en-GB" sz="2300" dirty="0"/>
              <a:t> in vent </a:t>
            </a:r>
            <a:r>
              <a:rPr lang="en-GB" sz="2300" dirty="0" err="1"/>
              <a:t>nulla</a:t>
            </a:r>
            <a:r>
              <a:rPr lang="en-GB" sz="2300" dirty="0"/>
              <a:t> </a:t>
            </a:r>
            <a:r>
              <a:rPr lang="en-GB" sz="2300" dirty="0" err="1"/>
              <a:t>feum</a:t>
            </a:r>
            <a:r>
              <a:rPr lang="en-GB" sz="2300" dirty="0"/>
              <a:t> </a:t>
            </a:r>
            <a:r>
              <a:rPr lang="en-GB" sz="2300" dirty="0" err="1"/>
              <a:t>quat</a:t>
            </a:r>
            <a:r>
              <a:rPr lang="en-GB" sz="2300" dirty="0"/>
              <a:t> </a:t>
            </a:r>
            <a:r>
              <a:rPr lang="en-GB" sz="2300" dirty="0" err="1"/>
              <a:t>vel</a:t>
            </a:r>
            <a:r>
              <a:rPr lang="en-GB" sz="2300" dirty="0"/>
              <a:t> </a:t>
            </a:r>
            <a:r>
              <a:rPr lang="en-GB" sz="2300" dirty="0" err="1"/>
              <a:t>ute</a:t>
            </a:r>
            <a:r>
              <a:rPr lang="en-GB" sz="2300" dirty="0"/>
              <a:t> </a:t>
            </a:r>
            <a:r>
              <a:rPr lang="en-GB" sz="2300" dirty="0" err="1"/>
              <a:t>dolore</a:t>
            </a:r>
            <a:r>
              <a:rPr lang="en-GB" sz="2300" dirty="0"/>
              <a:t> do </a:t>
            </a:r>
            <a:r>
              <a:rPr lang="en-GB" sz="2300" dirty="0" err="1"/>
              <a:t>coreetuerit</a:t>
            </a:r>
            <a:r>
              <a:rPr lang="en-GB" sz="2300" dirty="0"/>
              <a:t> </a:t>
            </a:r>
            <a:r>
              <a:rPr lang="en-GB" sz="2300" dirty="0" err="1"/>
              <a:t>er</a:t>
            </a:r>
            <a:r>
              <a:rPr lang="en-GB" sz="2300" dirty="0"/>
              <a:t> </a:t>
            </a:r>
            <a:r>
              <a:rPr lang="en-GB" sz="2300" dirty="0" err="1"/>
              <a:t>summodions</a:t>
            </a:r>
            <a:r>
              <a:rPr lang="en-GB" sz="2300" dirty="0"/>
              <a:t> </a:t>
            </a:r>
            <a:r>
              <a:rPr lang="en-GB" sz="2300" dirty="0" err="1"/>
              <a:t>nullaore</a:t>
            </a:r>
            <a:r>
              <a:rPr lang="en-GB" sz="2300" dirty="0"/>
              <a:t> magna </a:t>
            </a:r>
            <a:r>
              <a:rPr lang="en-GB" sz="2300" dirty="0" err="1"/>
              <a:t>feuiscipis</a:t>
            </a:r>
            <a:r>
              <a:rPr lang="en-GB" sz="2300" dirty="0"/>
              <a:t> nit </a:t>
            </a:r>
            <a:r>
              <a:rPr lang="en-GB" sz="2300" dirty="0" err="1"/>
              <a:t>adiam</a:t>
            </a:r>
            <a:r>
              <a:rPr lang="en-GB" sz="2300" dirty="0"/>
              <a:t> </a:t>
            </a:r>
            <a:r>
              <a:rPr lang="en-GB" sz="2300" dirty="0" err="1"/>
              <a:t>vullum</a:t>
            </a:r>
            <a:r>
              <a:rPr lang="en-GB" sz="2300" dirty="0"/>
              <a:t> </a:t>
            </a:r>
            <a:r>
              <a:rPr lang="en-GB" sz="2300" dirty="0" err="1"/>
              <a:t>dio</a:t>
            </a:r>
            <a:r>
              <a:rPr lang="en-GB" sz="2300" dirty="0"/>
              <a:t> </a:t>
            </a:r>
            <a:r>
              <a:rPr lang="en-GB" sz="2300" dirty="0" err="1"/>
              <a:t>conullan</a:t>
            </a:r>
            <a:r>
              <a:rPr lang="en-GB" sz="2300" dirty="0"/>
              <a:t> </a:t>
            </a:r>
            <a:r>
              <a:rPr lang="en-GB" sz="2300" dirty="0" err="1"/>
              <a:t>ut</a:t>
            </a:r>
            <a:r>
              <a:rPr lang="en-GB" sz="2300" dirty="0"/>
              <a:t> </a:t>
            </a:r>
            <a:r>
              <a:rPr lang="en-GB" sz="2300" dirty="0" err="1"/>
              <a:t>veraesendiam</a:t>
            </a:r>
            <a:r>
              <a:rPr lang="en-GB" sz="2300" dirty="0"/>
              <a:t> non </a:t>
            </a:r>
            <a:r>
              <a:rPr lang="en-GB" sz="2300" dirty="0" err="1"/>
              <a:t>vullumsan</a:t>
            </a:r>
            <a:r>
              <a:rPr lang="en-GB" sz="2300" dirty="0"/>
              <a:t> </a:t>
            </a:r>
            <a:r>
              <a:rPr lang="en-GB" sz="2300" dirty="0" err="1"/>
              <a:t>volor</a:t>
            </a:r>
            <a:r>
              <a:rPr lang="en-GB" sz="2300" dirty="0"/>
              <a:t> am </a:t>
            </a:r>
            <a:r>
              <a:rPr lang="en-GB" sz="2300" dirty="0" err="1"/>
              <a:t>iuscipis</a:t>
            </a:r>
            <a:r>
              <a:rPr lang="en-GB" sz="2300" dirty="0"/>
              <a:t> </a:t>
            </a:r>
            <a:r>
              <a:rPr lang="en-GB" sz="2300" dirty="0" err="1"/>
              <a:t>etum</a:t>
            </a:r>
            <a:r>
              <a:rPr lang="en-GB" sz="2300" dirty="0"/>
              <a:t> </a:t>
            </a:r>
            <a:r>
              <a:rPr lang="en-GB" sz="2300" dirty="0" err="1"/>
              <a:t>vel</a:t>
            </a:r>
            <a:r>
              <a:rPr lang="en-GB" sz="2300" dirty="0"/>
              <a:t> </a:t>
            </a:r>
            <a:r>
              <a:rPr lang="en-GB" sz="2300" dirty="0" err="1"/>
              <a:t>er</a:t>
            </a:r>
            <a:r>
              <a:rPr lang="en-GB" sz="2300" dirty="0"/>
              <a:t> </a:t>
            </a:r>
            <a:r>
              <a:rPr lang="en-GB" sz="2300" dirty="0" err="1"/>
              <a:t>susto</a:t>
            </a:r>
            <a:r>
              <a:rPr lang="en-GB" sz="2300" dirty="0"/>
              <a:t> </a:t>
            </a:r>
            <a:r>
              <a:rPr lang="en-GB" sz="2300" dirty="0" err="1"/>
              <a:t>dolore</a:t>
            </a:r>
            <a:r>
              <a:rPr lang="en-GB" sz="2300" dirty="0"/>
              <a:t> del</a:t>
            </a:r>
            <a:r>
              <a:rPr lang="cs-CZ" sz="2300" dirty="0"/>
              <a:t>.</a:t>
            </a:r>
          </a:p>
          <a:p>
            <a:pPr algn="just" eaLnBrk="1" hangingPunct="1">
              <a:spcBef>
                <a:spcPts val="1200"/>
              </a:spcBef>
            </a:pPr>
            <a:r>
              <a:rPr lang="en-GB" sz="2300" dirty="0" err="1"/>
              <a:t>Irit</a:t>
            </a:r>
            <a:r>
              <a:rPr lang="en-GB" sz="2300" dirty="0"/>
              <a:t> prat </a:t>
            </a:r>
            <a:r>
              <a:rPr lang="en-GB" sz="2300" dirty="0" err="1"/>
              <a:t>alis</a:t>
            </a:r>
            <a:r>
              <a:rPr lang="en-GB" sz="2300" dirty="0"/>
              <a:t> </a:t>
            </a:r>
            <a:r>
              <a:rPr lang="en-GB" sz="2300" dirty="0" err="1"/>
              <a:t>acidunt</a:t>
            </a:r>
            <a:r>
              <a:rPr lang="en-GB" sz="2300" dirty="0"/>
              <a:t> </a:t>
            </a:r>
            <a:r>
              <a:rPr lang="en-GB" sz="2300" dirty="0" err="1"/>
              <a:t>landiat</a:t>
            </a:r>
            <a:r>
              <a:rPr lang="en-GB" sz="2300" dirty="0"/>
              <a:t> la </a:t>
            </a:r>
            <a:r>
              <a:rPr lang="en-GB" sz="2300" dirty="0" err="1"/>
              <a:t>facilit</a:t>
            </a:r>
            <a:r>
              <a:rPr lang="en-GB" sz="2300" dirty="0"/>
              <a:t> in vent </a:t>
            </a:r>
            <a:r>
              <a:rPr lang="en-GB" sz="2300" dirty="0" err="1"/>
              <a:t>nulla</a:t>
            </a:r>
            <a:r>
              <a:rPr lang="en-GB" sz="2300" dirty="0"/>
              <a:t> </a:t>
            </a:r>
            <a:r>
              <a:rPr lang="en-GB" sz="2300" dirty="0" err="1"/>
              <a:t>feum</a:t>
            </a:r>
            <a:r>
              <a:rPr lang="en-GB" sz="2300" dirty="0"/>
              <a:t> </a:t>
            </a:r>
            <a:r>
              <a:rPr lang="en-GB" sz="2300" dirty="0" err="1"/>
              <a:t>quat</a:t>
            </a:r>
            <a:r>
              <a:rPr lang="en-GB" sz="2300" dirty="0"/>
              <a:t> </a:t>
            </a:r>
            <a:r>
              <a:rPr lang="en-GB" sz="2300" dirty="0" err="1"/>
              <a:t>vel</a:t>
            </a:r>
            <a:r>
              <a:rPr lang="en-GB" sz="2300" dirty="0"/>
              <a:t> </a:t>
            </a:r>
            <a:r>
              <a:rPr lang="en-GB" sz="2300" dirty="0" err="1"/>
              <a:t>ute</a:t>
            </a:r>
            <a:r>
              <a:rPr lang="en-GB" sz="2300" dirty="0"/>
              <a:t> </a:t>
            </a:r>
            <a:r>
              <a:rPr lang="en-GB" sz="2300" dirty="0" err="1"/>
              <a:t>dolore</a:t>
            </a:r>
            <a:r>
              <a:rPr lang="en-GB" sz="2300" dirty="0"/>
              <a:t> do </a:t>
            </a:r>
            <a:r>
              <a:rPr lang="en-GB" sz="2300" dirty="0" err="1"/>
              <a:t>coreetuerit</a:t>
            </a:r>
            <a:r>
              <a:rPr lang="en-GB" sz="2300" dirty="0"/>
              <a:t> </a:t>
            </a:r>
            <a:r>
              <a:rPr lang="en-GB" sz="2300" dirty="0" err="1"/>
              <a:t>er</a:t>
            </a:r>
            <a:r>
              <a:rPr lang="en-GB" sz="2300" dirty="0"/>
              <a:t> </a:t>
            </a:r>
            <a:r>
              <a:rPr lang="en-GB" sz="2300" dirty="0" err="1"/>
              <a:t>summodions</a:t>
            </a:r>
            <a:r>
              <a:rPr lang="en-GB" sz="2300" dirty="0"/>
              <a:t> </a:t>
            </a:r>
            <a:r>
              <a:rPr lang="en-GB" sz="2300" dirty="0" err="1"/>
              <a:t>nullaore</a:t>
            </a:r>
            <a:r>
              <a:rPr lang="en-GB" sz="2300" dirty="0"/>
              <a:t> magna </a:t>
            </a:r>
            <a:r>
              <a:rPr lang="en-GB" sz="2300" dirty="0" err="1"/>
              <a:t>feuiscipis</a:t>
            </a:r>
            <a:r>
              <a:rPr lang="en-GB" sz="2300" dirty="0"/>
              <a:t> nit </a:t>
            </a:r>
            <a:r>
              <a:rPr lang="en-GB" sz="2300" dirty="0" err="1"/>
              <a:t>adiam</a:t>
            </a:r>
            <a:r>
              <a:rPr lang="en-GB" sz="2300" dirty="0"/>
              <a:t> </a:t>
            </a:r>
            <a:r>
              <a:rPr lang="en-GB" sz="2300" dirty="0" err="1"/>
              <a:t>vullum</a:t>
            </a:r>
            <a:r>
              <a:rPr lang="en-GB" sz="2300" dirty="0"/>
              <a:t> </a:t>
            </a:r>
            <a:r>
              <a:rPr lang="en-GB" sz="2300" dirty="0" err="1"/>
              <a:t>dio</a:t>
            </a:r>
            <a:r>
              <a:rPr lang="en-GB" sz="2300" dirty="0"/>
              <a:t> </a:t>
            </a:r>
            <a:r>
              <a:rPr lang="en-GB" sz="2300" dirty="0" err="1"/>
              <a:t>conullan</a:t>
            </a:r>
            <a:r>
              <a:rPr lang="en-GB" sz="2300" dirty="0"/>
              <a:t> </a:t>
            </a:r>
            <a:r>
              <a:rPr lang="en-GB" sz="2300" dirty="0" err="1"/>
              <a:t>ut</a:t>
            </a:r>
            <a:r>
              <a:rPr lang="en-GB" sz="2300" dirty="0"/>
              <a:t> </a:t>
            </a:r>
            <a:r>
              <a:rPr lang="en-GB" sz="2300" dirty="0" err="1"/>
              <a:t>veraesendiam</a:t>
            </a:r>
            <a:r>
              <a:rPr lang="en-GB" sz="2300" dirty="0"/>
              <a:t> non </a:t>
            </a:r>
            <a:r>
              <a:rPr lang="en-GB" sz="2300" dirty="0" err="1"/>
              <a:t>vullumsan</a:t>
            </a:r>
            <a:r>
              <a:rPr lang="en-GB" sz="2300" dirty="0"/>
              <a:t> </a:t>
            </a:r>
            <a:r>
              <a:rPr lang="en-GB" sz="2300" dirty="0" err="1"/>
              <a:t>volor</a:t>
            </a:r>
            <a:r>
              <a:rPr lang="en-GB" sz="2300" dirty="0"/>
              <a:t> am </a:t>
            </a:r>
            <a:r>
              <a:rPr lang="en-GB" sz="2300" dirty="0" err="1"/>
              <a:t>iuscipis</a:t>
            </a:r>
            <a:r>
              <a:rPr lang="en-GB" sz="2300" dirty="0"/>
              <a:t> </a:t>
            </a:r>
            <a:r>
              <a:rPr lang="en-GB" sz="2300" dirty="0" err="1"/>
              <a:t>etum</a:t>
            </a:r>
            <a:r>
              <a:rPr lang="en-GB" sz="2300" dirty="0"/>
              <a:t> </a:t>
            </a:r>
            <a:r>
              <a:rPr lang="en-GB" sz="2300" dirty="0" err="1"/>
              <a:t>vel</a:t>
            </a:r>
            <a:r>
              <a:rPr lang="en-GB" sz="2300" dirty="0"/>
              <a:t> </a:t>
            </a:r>
            <a:r>
              <a:rPr lang="en-GB" sz="2300" dirty="0" err="1"/>
              <a:t>er</a:t>
            </a:r>
            <a:r>
              <a:rPr lang="en-GB" sz="2300" dirty="0"/>
              <a:t> </a:t>
            </a:r>
            <a:r>
              <a:rPr lang="en-GB" sz="2300" dirty="0" err="1"/>
              <a:t>susto</a:t>
            </a:r>
            <a:r>
              <a:rPr lang="en-GB" sz="2300" dirty="0"/>
              <a:t> </a:t>
            </a:r>
            <a:r>
              <a:rPr lang="en-GB" sz="2300" dirty="0" err="1"/>
              <a:t>dolore</a:t>
            </a:r>
            <a:r>
              <a:rPr lang="en-GB" sz="2300" dirty="0"/>
              <a:t> del.</a:t>
            </a:r>
            <a:endParaRPr lang="cs-CZ" sz="2300" dirty="0"/>
          </a:p>
        </p:txBody>
      </p:sp>
      <p:sp>
        <p:nvSpPr>
          <p:cNvPr id="11" name="TextovéPole 22"/>
          <p:cNvSpPr txBox="1">
            <a:spLocks noChangeArrowheads="1"/>
          </p:cNvSpPr>
          <p:nvPr/>
        </p:nvSpPr>
        <p:spPr bwMode="auto">
          <a:xfrm>
            <a:off x="717550" y="7931150"/>
            <a:ext cx="13644563" cy="51863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4700">
                <a:solidFill>
                  <a:schemeClr val="tx1"/>
                </a:solidFill>
                <a:latin typeface="Arial" panose="020B0604020202020204" pitchFamily="34" charset="0"/>
                <a:cs typeface="Arial" panose="020B0604020202020204" pitchFamily="34" charset="0"/>
              </a:defRPr>
            </a:lvl1pPr>
            <a:lvl2pPr marL="742950" indent="-285750" eaLnBrk="0" hangingPunct="0">
              <a:defRPr sz="4700">
                <a:solidFill>
                  <a:schemeClr val="tx1"/>
                </a:solidFill>
                <a:latin typeface="Arial" panose="020B0604020202020204" pitchFamily="34" charset="0"/>
                <a:cs typeface="Arial" panose="020B0604020202020204" pitchFamily="34" charset="0"/>
              </a:defRPr>
            </a:lvl2pPr>
            <a:lvl3pPr marL="1143000" indent="-228600" eaLnBrk="0" hangingPunct="0">
              <a:defRPr sz="4700">
                <a:solidFill>
                  <a:schemeClr val="tx1"/>
                </a:solidFill>
                <a:latin typeface="Arial" panose="020B0604020202020204" pitchFamily="34" charset="0"/>
                <a:cs typeface="Arial" panose="020B0604020202020204" pitchFamily="34" charset="0"/>
              </a:defRPr>
            </a:lvl3pPr>
            <a:lvl4pPr marL="1600200" indent="-228600" eaLnBrk="0" hangingPunct="0">
              <a:defRPr sz="4700">
                <a:solidFill>
                  <a:schemeClr val="tx1"/>
                </a:solidFill>
                <a:latin typeface="Arial" panose="020B0604020202020204" pitchFamily="34" charset="0"/>
                <a:cs typeface="Arial" panose="020B0604020202020204" pitchFamily="34" charset="0"/>
              </a:defRPr>
            </a:lvl4pPr>
            <a:lvl5pPr marL="2057400" indent="-228600" eaLnBrk="0" hangingPunct="0">
              <a:defRPr sz="4700">
                <a:solidFill>
                  <a:schemeClr val="tx1"/>
                </a:solidFill>
                <a:latin typeface="Arial" panose="020B0604020202020204" pitchFamily="34" charset="0"/>
                <a:cs typeface="Arial" panose="020B0604020202020204" pitchFamily="34" charset="0"/>
              </a:defRPr>
            </a:lvl5pPr>
            <a:lvl6pPr marL="25146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6pPr>
            <a:lvl7pPr marL="29718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7pPr>
            <a:lvl8pPr marL="34290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8pPr>
            <a:lvl9pPr marL="38862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9pPr>
          </a:lstStyle>
          <a:p>
            <a:pPr algn="just" eaLnBrk="1" hangingPunct="1"/>
            <a:r>
              <a:rPr lang="cs-CZ" sz="3300" b="1" dirty="0">
                <a:solidFill>
                  <a:srgbClr val="223B8F"/>
                </a:solidFill>
              </a:rPr>
              <a:t>| Metody </a:t>
            </a:r>
            <a:r>
              <a:rPr lang="en-US" sz="3300" b="1" dirty="0">
                <a:solidFill>
                  <a:srgbClr val="223B8F"/>
                </a:solidFill>
              </a:rPr>
              <a:t>[</a:t>
            </a:r>
            <a:r>
              <a:rPr lang="cs-CZ" sz="3300" b="1" dirty="0">
                <a:solidFill>
                  <a:srgbClr val="223B8F"/>
                </a:solidFill>
              </a:rPr>
              <a:t>velikost: 33 b.</a:t>
            </a:r>
            <a:r>
              <a:rPr lang="en-US" sz="3300" b="1" dirty="0">
                <a:solidFill>
                  <a:srgbClr val="223B8F"/>
                </a:solidFill>
              </a:rPr>
              <a:t>]</a:t>
            </a:r>
            <a:endParaRPr lang="cs-CZ" sz="3300" b="1" dirty="0">
              <a:solidFill>
                <a:srgbClr val="223B8F"/>
              </a:solidFill>
            </a:endParaRPr>
          </a:p>
          <a:p>
            <a:pPr algn="just" eaLnBrk="1" hangingPunct="1">
              <a:spcBef>
                <a:spcPts val="1200"/>
              </a:spcBef>
            </a:pPr>
            <a:endParaRPr lang="cs-CZ" sz="1500" dirty="0"/>
          </a:p>
          <a:p>
            <a:pPr algn="just" eaLnBrk="1" hangingPunct="1">
              <a:spcBef>
                <a:spcPts val="1200"/>
              </a:spcBef>
              <a:buClr>
                <a:srgbClr val="0087C7"/>
              </a:buClr>
            </a:pPr>
            <a:r>
              <a:rPr lang="en-GB" sz="2300" dirty="0"/>
              <a:t>[</a:t>
            </a:r>
            <a:r>
              <a:rPr lang="cs-CZ" sz="2300" dirty="0"/>
              <a:t>velikost</a:t>
            </a:r>
            <a:r>
              <a:rPr lang="en-GB" sz="2300" dirty="0"/>
              <a:t>: </a:t>
            </a:r>
            <a:r>
              <a:rPr lang="cs-CZ" sz="2300" dirty="0"/>
              <a:t>23 b</a:t>
            </a:r>
            <a:r>
              <a:rPr lang="en-GB" sz="2300" dirty="0"/>
              <a:t>.] </a:t>
            </a:r>
            <a:r>
              <a:rPr lang="cs-CZ" sz="2300" dirty="0"/>
              <a:t>  </a:t>
            </a:r>
            <a:r>
              <a:rPr lang="en-GB" sz="2300" dirty="0" err="1"/>
              <a:t>Irit</a:t>
            </a:r>
            <a:r>
              <a:rPr lang="en-GB" sz="2300" dirty="0"/>
              <a:t> prat </a:t>
            </a:r>
            <a:r>
              <a:rPr lang="en-GB" sz="2300" dirty="0" err="1"/>
              <a:t>alis</a:t>
            </a:r>
            <a:r>
              <a:rPr lang="en-GB" sz="2300" dirty="0"/>
              <a:t> </a:t>
            </a:r>
            <a:r>
              <a:rPr lang="en-GB" sz="2300" dirty="0" err="1"/>
              <a:t>acidunt</a:t>
            </a:r>
            <a:r>
              <a:rPr lang="en-GB" sz="2300" dirty="0"/>
              <a:t> </a:t>
            </a:r>
            <a:r>
              <a:rPr lang="en-GB" sz="2300" dirty="0" err="1"/>
              <a:t>landiat</a:t>
            </a:r>
            <a:r>
              <a:rPr lang="en-GB" sz="2300" dirty="0"/>
              <a:t> la </a:t>
            </a:r>
            <a:r>
              <a:rPr lang="en-GB" sz="2300" dirty="0" err="1"/>
              <a:t>facilit</a:t>
            </a:r>
            <a:r>
              <a:rPr lang="en-GB" sz="2300" dirty="0"/>
              <a:t> in vent </a:t>
            </a:r>
            <a:r>
              <a:rPr lang="en-GB" sz="2300" dirty="0" err="1"/>
              <a:t>nulla</a:t>
            </a:r>
            <a:r>
              <a:rPr lang="en-GB" sz="2300" dirty="0"/>
              <a:t> </a:t>
            </a:r>
            <a:r>
              <a:rPr lang="en-GB" sz="2300" dirty="0" err="1"/>
              <a:t>feum</a:t>
            </a:r>
            <a:r>
              <a:rPr lang="en-GB" sz="2300" dirty="0"/>
              <a:t> </a:t>
            </a:r>
            <a:r>
              <a:rPr lang="en-GB" sz="2300" dirty="0" err="1"/>
              <a:t>quat</a:t>
            </a:r>
            <a:r>
              <a:rPr lang="en-GB" sz="2300" dirty="0"/>
              <a:t> </a:t>
            </a:r>
            <a:r>
              <a:rPr lang="en-GB" sz="2300" dirty="0" err="1"/>
              <a:t>vel</a:t>
            </a:r>
            <a:r>
              <a:rPr lang="en-GB" sz="2300" dirty="0"/>
              <a:t> </a:t>
            </a:r>
            <a:r>
              <a:rPr lang="en-GB" sz="2300" dirty="0" err="1"/>
              <a:t>ute</a:t>
            </a:r>
            <a:r>
              <a:rPr lang="en-GB" sz="2300" dirty="0"/>
              <a:t> </a:t>
            </a:r>
            <a:r>
              <a:rPr lang="en-GB" sz="2300" dirty="0" err="1"/>
              <a:t>dolore</a:t>
            </a:r>
            <a:r>
              <a:rPr lang="en-GB" sz="2300" dirty="0"/>
              <a:t> do </a:t>
            </a:r>
            <a:r>
              <a:rPr lang="en-GB" sz="2300" dirty="0" err="1"/>
              <a:t>coreetuerit</a:t>
            </a:r>
            <a:r>
              <a:rPr lang="en-GB" sz="2300" dirty="0"/>
              <a:t> </a:t>
            </a:r>
            <a:r>
              <a:rPr lang="en-GB" sz="2300" dirty="0" err="1"/>
              <a:t>er</a:t>
            </a:r>
            <a:r>
              <a:rPr lang="en-GB" sz="2300" dirty="0"/>
              <a:t> </a:t>
            </a:r>
            <a:r>
              <a:rPr lang="en-GB" sz="2300" dirty="0" err="1"/>
              <a:t>summodions</a:t>
            </a:r>
            <a:r>
              <a:rPr lang="en-GB" sz="2300" dirty="0"/>
              <a:t> </a:t>
            </a:r>
            <a:r>
              <a:rPr lang="en-GB" sz="2300" dirty="0" err="1"/>
              <a:t>nullaore</a:t>
            </a:r>
            <a:r>
              <a:rPr lang="en-GB" sz="2300" dirty="0"/>
              <a:t> magna </a:t>
            </a:r>
            <a:r>
              <a:rPr lang="en-GB" sz="2300" dirty="0" err="1"/>
              <a:t>feuiscipis</a:t>
            </a:r>
            <a:r>
              <a:rPr lang="en-GB" sz="2300" dirty="0"/>
              <a:t> nit </a:t>
            </a:r>
            <a:r>
              <a:rPr lang="en-GB" sz="2300" dirty="0" err="1"/>
              <a:t>adiam</a:t>
            </a:r>
            <a:r>
              <a:rPr lang="en-GB" sz="2300" dirty="0"/>
              <a:t> </a:t>
            </a:r>
            <a:r>
              <a:rPr lang="en-GB" sz="2300" dirty="0" err="1"/>
              <a:t>vullum</a:t>
            </a:r>
            <a:r>
              <a:rPr lang="en-GB" sz="2300" dirty="0"/>
              <a:t> </a:t>
            </a:r>
            <a:r>
              <a:rPr lang="en-GB" sz="2300" dirty="0" err="1"/>
              <a:t>dio</a:t>
            </a:r>
            <a:r>
              <a:rPr lang="en-GB" sz="2300" dirty="0"/>
              <a:t> </a:t>
            </a:r>
            <a:r>
              <a:rPr lang="en-GB" sz="2300" dirty="0" err="1"/>
              <a:t>conullan</a:t>
            </a:r>
            <a:r>
              <a:rPr lang="en-GB" sz="2300" dirty="0"/>
              <a:t> </a:t>
            </a:r>
            <a:r>
              <a:rPr lang="en-GB" sz="2300" dirty="0" err="1"/>
              <a:t>ut</a:t>
            </a:r>
            <a:r>
              <a:rPr lang="en-GB" sz="2300" dirty="0"/>
              <a:t> </a:t>
            </a:r>
            <a:r>
              <a:rPr lang="en-GB" sz="2300" dirty="0" err="1"/>
              <a:t>veraesendiam</a:t>
            </a:r>
            <a:r>
              <a:rPr lang="en-GB" sz="2300" dirty="0"/>
              <a:t> non </a:t>
            </a:r>
            <a:r>
              <a:rPr lang="en-GB" sz="2300" dirty="0" err="1"/>
              <a:t>vullumsan</a:t>
            </a:r>
            <a:r>
              <a:rPr lang="en-GB" sz="2300" dirty="0"/>
              <a:t> </a:t>
            </a:r>
            <a:r>
              <a:rPr lang="en-GB" sz="2300" dirty="0" err="1"/>
              <a:t>volor</a:t>
            </a:r>
            <a:r>
              <a:rPr lang="en-GB" sz="2300" dirty="0"/>
              <a:t> am </a:t>
            </a:r>
            <a:r>
              <a:rPr lang="en-GB" sz="2300" dirty="0" err="1"/>
              <a:t>iuscipis</a:t>
            </a:r>
            <a:r>
              <a:rPr lang="en-GB" sz="2300" dirty="0"/>
              <a:t> </a:t>
            </a:r>
            <a:r>
              <a:rPr lang="en-GB" sz="2300" dirty="0" err="1"/>
              <a:t>etum</a:t>
            </a:r>
            <a:r>
              <a:rPr lang="en-GB" sz="2300" dirty="0"/>
              <a:t> </a:t>
            </a:r>
            <a:r>
              <a:rPr lang="en-GB" sz="2300" dirty="0" err="1"/>
              <a:t>vel</a:t>
            </a:r>
            <a:r>
              <a:rPr lang="en-GB" sz="2300" dirty="0"/>
              <a:t> </a:t>
            </a:r>
            <a:r>
              <a:rPr lang="en-GB" sz="2300" dirty="0" err="1"/>
              <a:t>er</a:t>
            </a:r>
            <a:r>
              <a:rPr lang="en-GB" sz="2300" dirty="0"/>
              <a:t> </a:t>
            </a:r>
            <a:r>
              <a:rPr lang="en-GB" sz="2300" dirty="0" err="1"/>
              <a:t>susto</a:t>
            </a:r>
            <a:r>
              <a:rPr lang="en-GB" sz="2300" dirty="0"/>
              <a:t> </a:t>
            </a:r>
            <a:r>
              <a:rPr lang="en-GB" sz="2300" dirty="0" err="1"/>
              <a:t>dolore</a:t>
            </a:r>
            <a:r>
              <a:rPr lang="en-GB" sz="2300" dirty="0"/>
              <a:t> del</a:t>
            </a:r>
            <a:r>
              <a:rPr lang="cs-CZ" sz="2300" dirty="0"/>
              <a:t>.</a:t>
            </a:r>
          </a:p>
          <a:p>
            <a:pPr algn="just" eaLnBrk="1" hangingPunct="1">
              <a:spcBef>
                <a:spcPts val="1200"/>
              </a:spcBef>
              <a:buClr>
                <a:srgbClr val="223B8F"/>
              </a:buClr>
              <a:buSzPct val="130000"/>
              <a:buFont typeface="Wingdings" panose="05000000000000000000" pitchFamily="2" charset="2"/>
              <a:buChar char="§"/>
            </a:pPr>
            <a:r>
              <a:rPr lang="cs-CZ" sz="2300" dirty="0"/>
              <a:t> </a:t>
            </a:r>
            <a:r>
              <a:rPr lang="en-GB" sz="2300" dirty="0" err="1"/>
              <a:t>Irit</a:t>
            </a:r>
            <a:r>
              <a:rPr lang="en-GB" sz="2300" dirty="0"/>
              <a:t> prat </a:t>
            </a:r>
            <a:r>
              <a:rPr lang="en-GB" sz="2300" dirty="0" err="1"/>
              <a:t>alis</a:t>
            </a:r>
            <a:r>
              <a:rPr lang="en-GB" sz="2300" dirty="0"/>
              <a:t> </a:t>
            </a:r>
            <a:r>
              <a:rPr lang="en-GB" sz="2300" dirty="0" err="1"/>
              <a:t>acidunt</a:t>
            </a:r>
            <a:r>
              <a:rPr lang="en-GB" sz="2300" dirty="0"/>
              <a:t> </a:t>
            </a:r>
            <a:r>
              <a:rPr lang="en-GB" sz="2300" dirty="0" err="1"/>
              <a:t>landiat</a:t>
            </a:r>
            <a:r>
              <a:rPr lang="en-GB" sz="2300" dirty="0"/>
              <a:t> la </a:t>
            </a:r>
            <a:r>
              <a:rPr lang="en-GB" sz="2300" dirty="0" err="1"/>
              <a:t>facilit</a:t>
            </a:r>
            <a:r>
              <a:rPr lang="en-GB" sz="2300" dirty="0"/>
              <a:t> in vent </a:t>
            </a:r>
            <a:r>
              <a:rPr lang="en-GB" sz="2300" dirty="0" err="1"/>
              <a:t>nulla</a:t>
            </a:r>
            <a:r>
              <a:rPr lang="en-GB" sz="2300" dirty="0"/>
              <a:t> </a:t>
            </a:r>
            <a:r>
              <a:rPr lang="en-GB" sz="2300" dirty="0" err="1"/>
              <a:t>feum</a:t>
            </a:r>
            <a:r>
              <a:rPr lang="en-GB" sz="2300" dirty="0"/>
              <a:t> </a:t>
            </a:r>
            <a:r>
              <a:rPr lang="en-GB" sz="2300" dirty="0" err="1"/>
              <a:t>quat</a:t>
            </a:r>
            <a:r>
              <a:rPr lang="en-GB" sz="2300" dirty="0"/>
              <a:t> </a:t>
            </a:r>
            <a:r>
              <a:rPr lang="en-GB" sz="2300" dirty="0" err="1"/>
              <a:t>vel</a:t>
            </a:r>
            <a:r>
              <a:rPr lang="en-GB" sz="2300" dirty="0"/>
              <a:t> </a:t>
            </a:r>
            <a:r>
              <a:rPr lang="en-GB" sz="2300" dirty="0" err="1"/>
              <a:t>ute</a:t>
            </a:r>
            <a:r>
              <a:rPr lang="en-GB" sz="2300" dirty="0"/>
              <a:t> </a:t>
            </a:r>
            <a:r>
              <a:rPr lang="en-GB" sz="2300" dirty="0" err="1"/>
              <a:t>dolore</a:t>
            </a:r>
            <a:r>
              <a:rPr lang="en-GB" sz="2300" dirty="0"/>
              <a:t> do </a:t>
            </a:r>
            <a:r>
              <a:rPr lang="en-GB" sz="2300" dirty="0" err="1"/>
              <a:t>coreetuerit</a:t>
            </a:r>
            <a:r>
              <a:rPr lang="en-GB" sz="2300" dirty="0"/>
              <a:t> </a:t>
            </a:r>
            <a:r>
              <a:rPr lang="en-GB" sz="2300" dirty="0" err="1"/>
              <a:t>er</a:t>
            </a:r>
            <a:r>
              <a:rPr lang="en-GB" sz="2300" dirty="0"/>
              <a:t> </a:t>
            </a:r>
            <a:r>
              <a:rPr lang="en-GB" sz="2300" dirty="0" err="1"/>
              <a:t>sumodions</a:t>
            </a:r>
            <a:r>
              <a:rPr lang="en-GB" sz="2300" dirty="0"/>
              <a:t> </a:t>
            </a:r>
            <a:r>
              <a:rPr lang="en-GB" sz="2300" dirty="0" err="1"/>
              <a:t>nullaore</a:t>
            </a:r>
            <a:r>
              <a:rPr lang="en-GB" sz="2300" dirty="0"/>
              <a:t> magna </a:t>
            </a:r>
            <a:r>
              <a:rPr lang="en-GB" sz="2300" dirty="0" err="1"/>
              <a:t>feuiscipis</a:t>
            </a:r>
            <a:r>
              <a:rPr lang="en-GB" sz="2300" dirty="0"/>
              <a:t> nit </a:t>
            </a:r>
            <a:r>
              <a:rPr lang="en-GB" sz="2300" dirty="0" err="1"/>
              <a:t>adiam</a:t>
            </a:r>
            <a:r>
              <a:rPr lang="en-GB" sz="2300" dirty="0"/>
              <a:t> </a:t>
            </a:r>
            <a:r>
              <a:rPr lang="en-GB" sz="2300" dirty="0" err="1"/>
              <a:t>vullum</a:t>
            </a:r>
            <a:endParaRPr lang="en-GB" sz="2300" dirty="0"/>
          </a:p>
          <a:p>
            <a:pPr eaLnBrk="1" hangingPunct="1">
              <a:buClr>
                <a:srgbClr val="223B8F"/>
              </a:buClr>
              <a:buSzPct val="130000"/>
              <a:buFont typeface="Wingdings" panose="05000000000000000000" pitchFamily="2" charset="2"/>
              <a:buChar char="§"/>
            </a:pPr>
            <a:endParaRPr lang="cs-CZ" sz="2300" dirty="0"/>
          </a:p>
          <a:p>
            <a:pPr eaLnBrk="1" hangingPunct="1">
              <a:buClr>
                <a:srgbClr val="223B8F"/>
              </a:buClr>
              <a:buSzPct val="130000"/>
              <a:buFont typeface="Wingdings" panose="05000000000000000000" pitchFamily="2" charset="2"/>
              <a:buChar char="§"/>
            </a:pPr>
            <a:r>
              <a:rPr lang="cs-CZ" sz="2300" dirty="0"/>
              <a:t> </a:t>
            </a:r>
            <a:r>
              <a:rPr lang="en-GB" sz="2300" dirty="0" err="1"/>
              <a:t>Irit</a:t>
            </a:r>
            <a:r>
              <a:rPr lang="en-GB" sz="2300" dirty="0"/>
              <a:t> prat </a:t>
            </a:r>
            <a:r>
              <a:rPr lang="en-GB" sz="2300" dirty="0" err="1"/>
              <a:t>alis</a:t>
            </a:r>
            <a:r>
              <a:rPr lang="en-GB" sz="2300" dirty="0"/>
              <a:t> </a:t>
            </a:r>
            <a:r>
              <a:rPr lang="en-GB" sz="2300" dirty="0" err="1"/>
              <a:t>acidunt</a:t>
            </a:r>
            <a:r>
              <a:rPr lang="en-GB" sz="2300" dirty="0"/>
              <a:t> </a:t>
            </a:r>
            <a:r>
              <a:rPr lang="en-GB" sz="2300" dirty="0" err="1"/>
              <a:t>landiat</a:t>
            </a:r>
            <a:r>
              <a:rPr lang="en-GB" sz="2300" dirty="0"/>
              <a:t> la </a:t>
            </a:r>
            <a:r>
              <a:rPr lang="en-GB" sz="2300" dirty="0" err="1"/>
              <a:t>facilit</a:t>
            </a:r>
            <a:r>
              <a:rPr lang="en-GB" sz="2300" dirty="0"/>
              <a:t> in vent </a:t>
            </a:r>
            <a:r>
              <a:rPr lang="en-GB" sz="2300" dirty="0" err="1"/>
              <a:t>nulla</a:t>
            </a:r>
            <a:r>
              <a:rPr lang="en-GB" sz="2300" dirty="0"/>
              <a:t> </a:t>
            </a:r>
            <a:r>
              <a:rPr lang="en-GB" sz="2300" dirty="0" err="1"/>
              <a:t>feum</a:t>
            </a:r>
            <a:r>
              <a:rPr lang="en-GB" sz="2300" dirty="0"/>
              <a:t> </a:t>
            </a:r>
            <a:r>
              <a:rPr lang="en-GB" sz="2300" dirty="0" err="1"/>
              <a:t>quat</a:t>
            </a:r>
            <a:r>
              <a:rPr lang="en-GB" sz="2300" dirty="0"/>
              <a:t> </a:t>
            </a:r>
            <a:r>
              <a:rPr lang="en-GB" sz="2300" dirty="0" err="1"/>
              <a:t>vel</a:t>
            </a:r>
            <a:r>
              <a:rPr lang="en-GB" sz="2300" dirty="0"/>
              <a:t> </a:t>
            </a:r>
            <a:r>
              <a:rPr lang="en-GB" sz="2300" dirty="0" err="1"/>
              <a:t>ute</a:t>
            </a:r>
            <a:r>
              <a:rPr lang="en-GB" sz="2300" dirty="0"/>
              <a:t> </a:t>
            </a:r>
            <a:r>
              <a:rPr lang="en-GB" sz="2300" dirty="0" err="1"/>
              <a:t>dolore</a:t>
            </a:r>
            <a:r>
              <a:rPr lang="en-GB" sz="2300" dirty="0"/>
              <a:t> do </a:t>
            </a:r>
            <a:r>
              <a:rPr lang="en-GB" sz="2300" dirty="0" err="1"/>
              <a:t>coreetuerit</a:t>
            </a:r>
            <a:r>
              <a:rPr lang="en-GB" sz="2300" dirty="0"/>
              <a:t> </a:t>
            </a:r>
            <a:r>
              <a:rPr lang="en-GB" sz="2300" dirty="0" err="1"/>
              <a:t>er</a:t>
            </a:r>
            <a:r>
              <a:rPr lang="cs-CZ" sz="2300" dirty="0"/>
              <a:t> </a:t>
            </a:r>
            <a:r>
              <a:rPr lang="en-GB" sz="2300" dirty="0" err="1"/>
              <a:t>sumodions</a:t>
            </a:r>
            <a:r>
              <a:rPr lang="en-GB" sz="2300" dirty="0"/>
              <a:t> </a:t>
            </a:r>
            <a:r>
              <a:rPr lang="en-GB" sz="2300" dirty="0" err="1"/>
              <a:t>nullaore</a:t>
            </a:r>
            <a:r>
              <a:rPr lang="en-GB" sz="2300" dirty="0"/>
              <a:t> magna </a:t>
            </a:r>
            <a:r>
              <a:rPr lang="en-GB" sz="2300" dirty="0" err="1"/>
              <a:t>feuiscipis</a:t>
            </a:r>
            <a:r>
              <a:rPr lang="en-GB" sz="2300" dirty="0"/>
              <a:t> nit </a:t>
            </a:r>
            <a:r>
              <a:rPr lang="en-GB" sz="2300" dirty="0" err="1"/>
              <a:t>adiam</a:t>
            </a:r>
            <a:r>
              <a:rPr lang="en-GB" sz="2300" dirty="0"/>
              <a:t> </a:t>
            </a:r>
            <a:r>
              <a:rPr lang="en-GB" sz="2300" dirty="0" err="1"/>
              <a:t>vullum</a:t>
            </a:r>
            <a:r>
              <a:rPr lang="en-GB" sz="2300" dirty="0"/>
              <a:t> </a:t>
            </a:r>
            <a:r>
              <a:rPr lang="en-GB" sz="2300" dirty="0" err="1"/>
              <a:t>dio</a:t>
            </a:r>
            <a:r>
              <a:rPr lang="en-GB" sz="2300" dirty="0"/>
              <a:t> </a:t>
            </a:r>
            <a:r>
              <a:rPr lang="en-GB" sz="2300" dirty="0" err="1"/>
              <a:t>conullan</a:t>
            </a:r>
            <a:r>
              <a:rPr lang="en-GB" sz="2300" dirty="0"/>
              <a:t> </a:t>
            </a:r>
            <a:r>
              <a:rPr lang="en-GB" sz="2300" dirty="0" err="1"/>
              <a:t>ut</a:t>
            </a:r>
            <a:endParaRPr lang="en-GB" sz="2300" dirty="0"/>
          </a:p>
          <a:p>
            <a:pPr eaLnBrk="1" hangingPunct="1">
              <a:buClr>
                <a:srgbClr val="223B8F"/>
              </a:buClr>
              <a:buSzPct val="130000"/>
              <a:buFont typeface="Wingdings" panose="05000000000000000000" pitchFamily="2" charset="2"/>
              <a:buChar char="§"/>
            </a:pPr>
            <a:endParaRPr lang="cs-CZ" sz="2300" dirty="0"/>
          </a:p>
          <a:p>
            <a:pPr eaLnBrk="1" hangingPunct="1">
              <a:buClr>
                <a:srgbClr val="223B8F"/>
              </a:buClr>
              <a:buSzPct val="130000"/>
              <a:buFont typeface="Wingdings" panose="05000000000000000000" pitchFamily="2" charset="2"/>
              <a:buChar char="§"/>
            </a:pPr>
            <a:r>
              <a:rPr lang="cs-CZ" sz="2300" dirty="0"/>
              <a:t> </a:t>
            </a:r>
            <a:r>
              <a:rPr lang="en-GB" sz="2300" dirty="0" err="1"/>
              <a:t>Irit</a:t>
            </a:r>
            <a:r>
              <a:rPr lang="en-GB" sz="2300" dirty="0"/>
              <a:t> prat </a:t>
            </a:r>
            <a:r>
              <a:rPr lang="en-GB" sz="2300" dirty="0" err="1"/>
              <a:t>alis</a:t>
            </a:r>
            <a:r>
              <a:rPr lang="en-GB" sz="2300" dirty="0"/>
              <a:t> </a:t>
            </a:r>
            <a:r>
              <a:rPr lang="en-GB" sz="2300" dirty="0" err="1"/>
              <a:t>acidunt</a:t>
            </a:r>
            <a:r>
              <a:rPr lang="en-GB" sz="2300" dirty="0"/>
              <a:t> </a:t>
            </a:r>
            <a:r>
              <a:rPr lang="en-GB" sz="2300" dirty="0" err="1"/>
              <a:t>landiat</a:t>
            </a:r>
            <a:r>
              <a:rPr lang="en-GB" sz="2300" dirty="0"/>
              <a:t> la </a:t>
            </a:r>
            <a:r>
              <a:rPr lang="en-GB" sz="2300" dirty="0" err="1"/>
              <a:t>facilit</a:t>
            </a:r>
            <a:r>
              <a:rPr lang="en-GB" sz="2300" dirty="0"/>
              <a:t> in vent </a:t>
            </a:r>
            <a:r>
              <a:rPr lang="en-GB" sz="2300" dirty="0" err="1"/>
              <a:t>nulla</a:t>
            </a:r>
            <a:r>
              <a:rPr lang="en-GB" sz="2300" dirty="0"/>
              <a:t> </a:t>
            </a:r>
            <a:r>
              <a:rPr lang="en-GB" sz="2300" dirty="0" err="1"/>
              <a:t>feum</a:t>
            </a:r>
            <a:r>
              <a:rPr lang="en-GB" sz="2300" dirty="0"/>
              <a:t> </a:t>
            </a:r>
            <a:r>
              <a:rPr lang="en-GB" sz="2300" dirty="0" err="1"/>
              <a:t>quat</a:t>
            </a:r>
            <a:r>
              <a:rPr lang="en-GB" sz="2300" dirty="0"/>
              <a:t> </a:t>
            </a:r>
            <a:r>
              <a:rPr lang="en-GB" sz="2300" dirty="0" err="1"/>
              <a:t>vel</a:t>
            </a:r>
            <a:r>
              <a:rPr lang="en-GB" sz="2300" dirty="0"/>
              <a:t> </a:t>
            </a:r>
            <a:r>
              <a:rPr lang="en-GB" sz="2300" dirty="0" err="1"/>
              <a:t>ute</a:t>
            </a:r>
            <a:r>
              <a:rPr lang="en-GB" sz="2300" dirty="0"/>
              <a:t> </a:t>
            </a:r>
            <a:r>
              <a:rPr lang="en-GB" sz="2300" dirty="0" err="1"/>
              <a:t>dolore</a:t>
            </a:r>
            <a:r>
              <a:rPr lang="en-GB" sz="2300" dirty="0"/>
              <a:t> do </a:t>
            </a:r>
            <a:r>
              <a:rPr lang="en-GB" sz="2300" dirty="0" err="1"/>
              <a:t>coreetuerit</a:t>
            </a:r>
            <a:r>
              <a:rPr lang="en-GB" sz="2300" dirty="0"/>
              <a:t> </a:t>
            </a:r>
            <a:r>
              <a:rPr lang="en-GB" sz="2300" dirty="0" err="1"/>
              <a:t>er</a:t>
            </a:r>
            <a:r>
              <a:rPr lang="en-GB" sz="2300" dirty="0"/>
              <a:t> s</a:t>
            </a:r>
            <a:r>
              <a:rPr lang="cs-CZ" sz="2300" dirty="0"/>
              <a:t>u</a:t>
            </a:r>
            <a:r>
              <a:rPr lang="en-GB" sz="2300" dirty="0" err="1"/>
              <a:t>modions</a:t>
            </a:r>
            <a:r>
              <a:rPr lang="en-GB" sz="2300" dirty="0"/>
              <a:t> </a:t>
            </a:r>
            <a:r>
              <a:rPr lang="en-GB" sz="2300" dirty="0" err="1"/>
              <a:t>nullaore</a:t>
            </a:r>
            <a:r>
              <a:rPr lang="en-GB" sz="2300" dirty="0"/>
              <a:t> magna </a:t>
            </a:r>
            <a:r>
              <a:rPr lang="en-GB" sz="2300" dirty="0" err="1"/>
              <a:t>feuiscipis</a:t>
            </a:r>
            <a:r>
              <a:rPr lang="en-GB" sz="2300" dirty="0"/>
              <a:t> nit </a:t>
            </a:r>
            <a:r>
              <a:rPr lang="en-GB" sz="2300" dirty="0" err="1"/>
              <a:t>adiam</a:t>
            </a:r>
            <a:r>
              <a:rPr lang="en-GB" sz="2300" dirty="0"/>
              <a:t> </a:t>
            </a:r>
            <a:r>
              <a:rPr lang="en-GB" sz="2300" dirty="0" err="1"/>
              <a:t>vullum</a:t>
            </a:r>
            <a:r>
              <a:rPr lang="en-GB" sz="2300" dirty="0"/>
              <a:t> </a:t>
            </a:r>
            <a:r>
              <a:rPr lang="en-GB" sz="2300" dirty="0" err="1"/>
              <a:t>dio</a:t>
            </a:r>
            <a:r>
              <a:rPr lang="en-GB" sz="2300" dirty="0"/>
              <a:t> </a:t>
            </a:r>
            <a:r>
              <a:rPr lang="en-GB" sz="2300" dirty="0" err="1"/>
              <a:t>conullan</a:t>
            </a:r>
            <a:r>
              <a:rPr lang="en-GB" sz="2300" dirty="0"/>
              <a:t> </a:t>
            </a:r>
            <a:r>
              <a:rPr lang="en-GB" sz="2300" dirty="0" err="1"/>
              <a:t>ut</a:t>
            </a:r>
            <a:r>
              <a:rPr lang="en-GB" sz="2300" dirty="0"/>
              <a:t> </a:t>
            </a:r>
            <a:r>
              <a:rPr lang="en-GB" sz="2300" dirty="0" err="1"/>
              <a:t>veraesendiam</a:t>
            </a:r>
            <a:endParaRPr lang="cs-CZ" sz="2300" dirty="0"/>
          </a:p>
        </p:txBody>
      </p:sp>
      <p:sp>
        <p:nvSpPr>
          <p:cNvPr id="12" name="TextovéPole 23"/>
          <p:cNvSpPr txBox="1">
            <a:spLocks noChangeArrowheads="1"/>
          </p:cNvSpPr>
          <p:nvPr/>
        </p:nvSpPr>
        <p:spPr bwMode="auto">
          <a:xfrm>
            <a:off x="717550" y="17360900"/>
            <a:ext cx="16859250" cy="27082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4700">
                <a:solidFill>
                  <a:schemeClr val="tx1"/>
                </a:solidFill>
                <a:latin typeface="Arial" panose="020B0604020202020204" pitchFamily="34" charset="0"/>
                <a:cs typeface="Arial" panose="020B0604020202020204" pitchFamily="34" charset="0"/>
              </a:defRPr>
            </a:lvl1pPr>
            <a:lvl2pPr marL="742950" indent="-285750" eaLnBrk="0" hangingPunct="0">
              <a:defRPr sz="4700">
                <a:solidFill>
                  <a:schemeClr val="tx1"/>
                </a:solidFill>
                <a:latin typeface="Arial" panose="020B0604020202020204" pitchFamily="34" charset="0"/>
                <a:cs typeface="Arial" panose="020B0604020202020204" pitchFamily="34" charset="0"/>
              </a:defRPr>
            </a:lvl2pPr>
            <a:lvl3pPr marL="1143000" indent="-228600" eaLnBrk="0" hangingPunct="0">
              <a:defRPr sz="4700">
                <a:solidFill>
                  <a:schemeClr val="tx1"/>
                </a:solidFill>
                <a:latin typeface="Arial" panose="020B0604020202020204" pitchFamily="34" charset="0"/>
                <a:cs typeface="Arial" panose="020B0604020202020204" pitchFamily="34" charset="0"/>
              </a:defRPr>
            </a:lvl3pPr>
            <a:lvl4pPr marL="1600200" indent="-228600" eaLnBrk="0" hangingPunct="0">
              <a:defRPr sz="4700">
                <a:solidFill>
                  <a:schemeClr val="tx1"/>
                </a:solidFill>
                <a:latin typeface="Arial" panose="020B0604020202020204" pitchFamily="34" charset="0"/>
                <a:cs typeface="Arial" panose="020B0604020202020204" pitchFamily="34" charset="0"/>
              </a:defRPr>
            </a:lvl4pPr>
            <a:lvl5pPr marL="2057400" indent="-228600" eaLnBrk="0" hangingPunct="0">
              <a:defRPr sz="4700">
                <a:solidFill>
                  <a:schemeClr val="tx1"/>
                </a:solidFill>
                <a:latin typeface="Arial" panose="020B0604020202020204" pitchFamily="34" charset="0"/>
                <a:cs typeface="Arial" panose="020B0604020202020204" pitchFamily="34" charset="0"/>
              </a:defRPr>
            </a:lvl5pPr>
            <a:lvl6pPr marL="25146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6pPr>
            <a:lvl7pPr marL="29718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7pPr>
            <a:lvl8pPr marL="34290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8pPr>
            <a:lvl9pPr marL="38862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9pPr>
          </a:lstStyle>
          <a:p>
            <a:pPr algn="just" eaLnBrk="1" hangingPunct="1"/>
            <a:r>
              <a:rPr lang="cs-CZ" sz="3300" b="1" dirty="0">
                <a:solidFill>
                  <a:srgbClr val="223B8F"/>
                </a:solidFill>
              </a:rPr>
              <a:t>| Zhodnocení I. </a:t>
            </a:r>
            <a:r>
              <a:rPr lang="en-US" sz="3300" b="1" dirty="0">
                <a:solidFill>
                  <a:srgbClr val="223B8F"/>
                </a:solidFill>
              </a:rPr>
              <a:t>[</a:t>
            </a:r>
            <a:r>
              <a:rPr lang="cs-CZ" sz="3300" b="1" dirty="0">
                <a:solidFill>
                  <a:srgbClr val="223B8F"/>
                </a:solidFill>
              </a:rPr>
              <a:t>velikost: 33 b.</a:t>
            </a:r>
            <a:r>
              <a:rPr lang="en-US" sz="3300" b="1" dirty="0">
                <a:solidFill>
                  <a:srgbClr val="223B8F"/>
                </a:solidFill>
              </a:rPr>
              <a:t>]</a:t>
            </a:r>
            <a:endParaRPr lang="cs-CZ" sz="3300" b="1" dirty="0">
              <a:solidFill>
                <a:srgbClr val="223B8F"/>
              </a:solidFill>
            </a:endParaRPr>
          </a:p>
          <a:p>
            <a:pPr algn="just" eaLnBrk="1" hangingPunct="1">
              <a:spcBef>
                <a:spcPts val="1200"/>
              </a:spcBef>
            </a:pPr>
            <a:endParaRPr lang="cs-CZ" sz="1500" dirty="0"/>
          </a:p>
          <a:p>
            <a:pPr algn="just" eaLnBrk="1" hangingPunct="1">
              <a:spcBef>
                <a:spcPts val="1200"/>
              </a:spcBef>
            </a:pPr>
            <a:r>
              <a:rPr lang="en-GB" sz="2300" dirty="0"/>
              <a:t>[</a:t>
            </a:r>
            <a:r>
              <a:rPr lang="cs-CZ" sz="2300" dirty="0"/>
              <a:t>velikost</a:t>
            </a:r>
            <a:r>
              <a:rPr lang="en-GB" sz="2300" dirty="0"/>
              <a:t>: </a:t>
            </a:r>
            <a:r>
              <a:rPr lang="cs-CZ" sz="2300" dirty="0"/>
              <a:t>23 b</a:t>
            </a:r>
            <a:r>
              <a:rPr lang="en-GB" sz="2300" dirty="0"/>
              <a:t>.] </a:t>
            </a:r>
            <a:r>
              <a:rPr lang="cs-CZ" sz="2300" dirty="0"/>
              <a:t>  </a:t>
            </a:r>
            <a:r>
              <a:rPr lang="en-GB" sz="2300" dirty="0" err="1"/>
              <a:t>Irit</a:t>
            </a:r>
            <a:r>
              <a:rPr lang="en-GB" sz="2300" dirty="0"/>
              <a:t> prat </a:t>
            </a:r>
            <a:r>
              <a:rPr lang="en-GB" sz="2300" dirty="0" err="1"/>
              <a:t>alis</a:t>
            </a:r>
            <a:r>
              <a:rPr lang="en-GB" sz="2300" dirty="0"/>
              <a:t> </a:t>
            </a:r>
            <a:r>
              <a:rPr lang="en-GB" sz="2300" dirty="0" err="1"/>
              <a:t>acidunt</a:t>
            </a:r>
            <a:r>
              <a:rPr lang="en-GB" sz="2300" dirty="0"/>
              <a:t> </a:t>
            </a:r>
            <a:r>
              <a:rPr lang="en-GB" sz="2300" dirty="0" err="1"/>
              <a:t>landiat</a:t>
            </a:r>
            <a:r>
              <a:rPr lang="en-GB" sz="2300" dirty="0"/>
              <a:t> la </a:t>
            </a:r>
            <a:r>
              <a:rPr lang="en-GB" sz="2300" dirty="0" err="1"/>
              <a:t>facilit</a:t>
            </a:r>
            <a:r>
              <a:rPr lang="en-GB" sz="2300" dirty="0"/>
              <a:t> in vent </a:t>
            </a:r>
            <a:r>
              <a:rPr lang="en-GB" sz="2300" dirty="0" err="1"/>
              <a:t>nulla</a:t>
            </a:r>
            <a:r>
              <a:rPr lang="en-GB" sz="2300" dirty="0"/>
              <a:t> </a:t>
            </a:r>
            <a:r>
              <a:rPr lang="en-GB" sz="2300" dirty="0" err="1"/>
              <a:t>feum</a:t>
            </a:r>
            <a:r>
              <a:rPr lang="en-GB" sz="2300" dirty="0"/>
              <a:t> </a:t>
            </a:r>
            <a:r>
              <a:rPr lang="en-GB" sz="2300" dirty="0" err="1"/>
              <a:t>quat</a:t>
            </a:r>
            <a:r>
              <a:rPr lang="en-GB" sz="2300" dirty="0"/>
              <a:t> </a:t>
            </a:r>
            <a:r>
              <a:rPr lang="en-GB" sz="2300" dirty="0" err="1"/>
              <a:t>vel</a:t>
            </a:r>
            <a:r>
              <a:rPr lang="en-GB" sz="2300" dirty="0"/>
              <a:t> </a:t>
            </a:r>
            <a:r>
              <a:rPr lang="en-GB" sz="2300" dirty="0" err="1"/>
              <a:t>ute</a:t>
            </a:r>
            <a:r>
              <a:rPr lang="en-GB" sz="2300" dirty="0"/>
              <a:t> </a:t>
            </a:r>
            <a:r>
              <a:rPr lang="en-GB" sz="2300" dirty="0" err="1"/>
              <a:t>dolore</a:t>
            </a:r>
            <a:r>
              <a:rPr lang="en-GB" sz="2300" dirty="0"/>
              <a:t> do </a:t>
            </a:r>
            <a:r>
              <a:rPr lang="en-GB" sz="2300" dirty="0" err="1"/>
              <a:t>coreetuerit</a:t>
            </a:r>
            <a:r>
              <a:rPr lang="en-GB" sz="2300" dirty="0"/>
              <a:t> </a:t>
            </a:r>
            <a:r>
              <a:rPr lang="en-GB" sz="2300" dirty="0" err="1"/>
              <a:t>er</a:t>
            </a:r>
            <a:r>
              <a:rPr lang="en-GB" sz="2300" dirty="0"/>
              <a:t> </a:t>
            </a:r>
            <a:r>
              <a:rPr lang="en-GB" sz="2300" dirty="0" err="1"/>
              <a:t>summodions</a:t>
            </a:r>
            <a:r>
              <a:rPr lang="en-GB" sz="2300" dirty="0"/>
              <a:t> </a:t>
            </a:r>
            <a:r>
              <a:rPr lang="en-GB" sz="2300" dirty="0" err="1"/>
              <a:t>nullaore</a:t>
            </a:r>
            <a:r>
              <a:rPr lang="en-GB" sz="2300" dirty="0"/>
              <a:t> magna </a:t>
            </a:r>
            <a:r>
              <a:rPr lang="en-GB" sz="2300" dirty="0" err="1"/>
              <a:t>feuiscipis</a:t>
            </a:r>
            <a:r>
              <a:rPr lang="en-GB" sz="2300" dirty="0"/>
              <a:t> nit </a:t>
            </a:r>
            <a:r>
              <a:rPr lang="en-GB" sz="2300" dirty="0" err="1"/>
              <a:t>adiam</a:t>
            </a:r>
            <a:r>
              <a:rPr lang="en-GB" sz="2300" dirty="0"/>
              <a:t> </a:t>
            </a:r>
            <a:r>
              <a:rPr lang="en-GB" sz="2300" dirty="0" err="1"/>
              <a:t>vullum</a:t>
            </a:r>
            <a:r>
              <a:rPr lang="en-GB" sz="2300" dirty="0"/>
              <a:t> </a:t>
            </a:r>
            <a:r>
              <a:rPr lang="en-GB" sz="2300" dirty="0" err="1"/>
              <a:t>dio</a:t>
            </a:r>
            <a:r>
              <a:rPr lang="en-GB" sz="2300" dirty="0"/>
              <a:t> </a:t>
            </a:r>
            <a:r>
              <a:rPr lang="en-GB" sz="2300" dirty="0" err="1"/>
              <a:t>conullan</a:t>
            </a:r>
            <a:r>
              <a:rPr lang="en-GB" sz="2300" dirty="0"/>
              <a:t> </a:t>
            </a:r>
            <a:r>
              <a:rPr lang="en-GB" sz="2300" dirty="0" err="1"/>
              <a:t>ut</a:t>
            </a:r>
            <a:r>
              <a:rPr lang="en-GB" sz="2300" dirty="0"/>
              <a:t> </a:t>
            </a:r>
            <a:r>
              <a:rPr lang="en-GB" sz="2300" dirty="0" err="1"/>
              <a:t>veraesendiam</a:t>
            </a:r>
            <a:r>
              <a:rPr lang="en-GB" sz="2300" dirty="0"/>
              <a:t> non </a:t>
            </a:r>
            <a:r>
              <a:rPr lang="en-GB" sz="2300" dirty="0" err="1"/>
              <a:t>vullumsan</a:t>
            </a:r>
            <a:r>
              <a:rPr lang="en-GB" sz="2300" dirty="0"/>
              <a:t> </a:t>
            </a:r>
            <a:r>
              <a:rPr lang="en-GB" sz="2300" dirty="0" err="1"/>
              <a:t>volor</a:t>
            </a:r>
            <a:r>
              <a:rPr lang="en-GB" sz="2300" dirty="0"/>
              <a:t> am </a:t>
            </a:r>
            <a:r>
              <a:rPr lang="en-GB" sz="2300" dirty="0" err="1"/>
              <a:t>iuscipis</a:t>
            </a:r>
            <a:r>
              <a:rPr lang="en-GB" sz="2300" dirty="0"/>
              <a:t> </a:t>
            </a:r>
            <a:r>
              <a:rPr lang="en-GB" sz="2300" dirty="0" err="1"/>
              <a:t>etum</a:t>
            </a:r>
            <a:r>
              <a:rPr lang="en-GB" sz="2300" dirty="0"/>
              <a:t> </a:t>
            </a:r>
            <a:r>
              <a:rPr lang="en-GB" sz="2300" dirty="0" err="1"/>
              <a:t>vel</a:t>
            </a:r>
            <a:r>
              <a:rPr lang="en-GB" sz="2300" dirty="0"/>
              <a:t> </a:t>
            </a:r>
            <a:r>
              <a:rPr lang="en-GB" sz="2300" dirty="0" err="1"/>
              <a:t>er</a:t>
            </a:r>
            <a:r>
              <a:rPr lang="en-GB" sz="2300" dirty="0"/>
              <a:t> </a:t>
            </a:r>
            <a:r>
              <a:rPr lang="en-GB" sz="2300" dirty="0" err="1"/>
              <a:t>susto</a:t>
            </a:r>
            <a:r>
              <a:rPr lang="en-GB" sz="2300" dirty="0"/>
              <a:t> </a:t>
            </a:r>
            <a:r>
              <a:rPr lang="en-GB" sz="2300" dirty="0" err="1"/>
              <a:t>dolore</a:t>
            </a:r>
            <a:r>
              <a:rPr lang="en-GB" sz="2300" dirty="0"/>
              <a:t> del</a:t>
            </a:r>
            <a:r>
              <a:rPr lang="cs-CZ" sz="2300" dirty="0"/>
              <a:t>.</a:t>
            </a:r>
          </a:p>
          <a:p>
            <a:pPr algn="just" eaLnBrk="1" hangingPunct="1">
              <a:spcBef>
                <a:spcPts val="1200"/>
              </a:spcBef>
            </a:pPr>
            <a:r>
              <a:rPr lang="en-GB" sz="2300" dirty="0" err="1"/>
              <a:t>Irit</a:t>
            </a:r>
            <a:r>
              <a:rPr lang="en-GB" sz="2300" dirty="0"/>
              <a:t> prat </a:t>
            </a:r>
            <a:r>
              <a:rPr lang="en-GB" sz="2300" dirty="0" err="1"/>
              <a:t>alis</a:t>
            </a:r>
            <a:r>
              <a:rPr lang="en-GB" sz="2300" dirty="0"/>
              <a:t> </a:t>
            </a:r>
            <a:r>
              <a:rPr lang="en-GB" sz="2300" dirty="0" err="1"/>
              <a:t>acidunt</a:t>
            </a:r>
            <a:r>
              <a:rPr lang="en-GB" sz="2300" dirty="0"/>
              <a:t> </a:t>
            </a:r>
            <a:r>
              <a:rPr lang="en-GB" sz="2300" dirty="0" err="1"/>
              <a:t>landiat</a:t>
            </a:r>
            <a:r>
              <a:rPr lang="en-GB" sz="2300" dirty="0"/>
              <a:t> la </a:t>
            </a:r>
            <a:r>
              <a:rPr lang="en-GB" sz="2300" dirty="0" err="1"/>
              <a:t>facilit</a:t>
            </a:r>
            <a:r>
              <a:rPr lang="en-GB" sz="2300" dirty="0"/>
              <a:t> in vent </a:t>
            </a:r>
            <a:r>
              <a:rPr lang="en-GB" sz="2300" dirty="0" err="1"/>
              <a:t>nulla</a:t>
            </a:r>
            <a:r>
              <a:rPr lang="en-GB" sz="2300" dirty="0"/>
              <a:t> </a:t>
            </a:r>
            <a:r>
              <a:rPr lang="en-GB" sz="2300" dirty="0" err="1"/>
              <a:t>feum</a:t>
            </a:r>
            <a:r>
              <a:rPr lang="en-GB" sz="2300" dirty="0"/>
              <a:t> </a:t>
            </a:r>
            <a:r>
              <a:rPr lang="en-GB" sz="2300" dirty="0" err="1"/>
              <a:t>quat</a:t>
            </a:r>
            <a:r>
              <a:rPr lang="en-GB" sz="2300" dirty="0"/>
              <a:t> </a:t>
            </a:r>
            <a:r>
              <a:rPr lang="en-GB" sz="2300" dirty="0" err="1"/>
              <a:t>vel</a:t>
            </a:r>
            <a:r>
              <a:rPr lang="en-GB" sz="2300" dirty="0"/>
              <a:t> </a:t>
            </a:r>
            <a:r>
              <a:rPr lang="en-GB" sz="2300" dirty="0" err="1"/>
              <a:t>ute</a:t>
            </a:r>
            <a:r>
              <a:rPr lang="en-GB" sz="2300" dirty="0"/>
              <a:t> </a:t>
            </a:r>
            <a:r>
              <a:rPr lang="en-GB" sz="2300" dirty="0" err="1"/>
              <a:t>dolore</a:t>
            </a:r>
            <a:r>
              <a:rPr lang="en-GB" sz="2300" dirty="0"/>
              <a:t> do </a:t>
            </a:r>
            <a:r>
              <a:rPr lang="en-GB" sz="2300" dirty="0" err="1"/>
              <a:t>coreetuerit</a:t>
            </a:r>
            <a:r>
              <a:rPr lang="en-GB" sz="2300" dirty="0"/>
              <a:t> </a:t>
            </a:r>
            <a:r>
              <a:rPr lang="en-GB" sz="2300" dirty="0" err="1"/>
              <a:t>er</a:t>
            </a:r>
            <a:r>
              <a:rPr lang="en-GB" sz="2300" dirty="0"/>
              <a:t> </a:t>
            </a:r>
            <a:r>
              <a:rPr lang="en-GB" sz="2300" dirty="0" err="1"/>
              <a:t>summodions</a:t>
            </a:r>
            <a:r>
              <a:rPr lang="en-GB" sz="2300" dirty="0"/>
              <a:t> </a:t>
            </a:r>
            <a:r>
              <a:rPr lang="en-GB" sz="2300" dirty="0" err="1"/>
              <a:t>nullaore</a:t>
            </a:r>
            <a:r>
              <a:rPr lang="en-GB" sz="2300" dirty="0"/>
              <a:t> magna </a:t>
            </a:r>
            <a:r>
              <a:rPr lang="en-GB" sz="2300" dirty="0" err="1"/>
              <a:t>feuiscipis</a:t>
            </a:r>
            <a:r>
              <a:rPr lang="en-GB" sz="2300" dirty="0"/>
              <a:t> nit </a:t>
            </a:r>
            <a:r>
              <a:rPr lang="en-GB" sz="2300" dirty="0" err="1"/>
              <a:t>adiam</a:t>
            </a:r>
            <a:r>
              <a:rPr lang="en-GB" sz="2300" dirty="0"/>
              <a:t> </a:t>
            </a:r>
            <a:r>
              <a:rPr lang="en-GB" sz="2300" dirty="0" err="1"/>
              <a:t>vullum</a:t>
            </a:r>
            <a:r>
              <a:rPr lang="en-GB" sz="2300" dirty="0"/>
              <a:t> </a:t>
            </a:r>
            <a:r>
              <a:rPr lang="en-GB" sz="2300" dirty="0" err="1"/>
              <a:t>dio</a:t>
            </a:r>
            <a:r>
              <a:rPr lang="en-GB" sz="2300" dirty="0"/>
              <a:t> </a:t>
            </a:r>
            <a:r>
              <a:rPr lang="en-GB" sz="2300" dirty="0" err="1"/>
              <a:t>conullan</a:t>
            </a:r>
            <a:r>
              <a:rPr lang="en-GB" sz="2300" dirty="0"/>
              <a:t> </a:t>
            </a:r>
            <a:r>
              <a:rPr lang="en-GB" sz="2300" dirty="0" err="1"/>
              <a:t>ut</a:t>
            </a:r>
            <a:r>
              <a:rPr lang="en-GB" sz="2300" dirty="0"/>
              <a:t> </a:t>
            </a:r>
            <a:r>
              <a:rPr lang="en-GB" sz="2300" dirty="0" err="1"/>
              <a:t>veraesendiam</a:t>
            </a:r>
            <a:r>
              <a:rPr lang="en-GB" sz="2300" dirty="0"/>
              <a:t> non </a:t>
            </a:r>
            <a:r>
              <a:rPr lang="en-GB" sz="2300" dirty="0" err="1"/>
              <a:t>vullumsan</a:t>
            </a:r>
            <a:r>
              <a:rPr lang="en-GB" sz="2300" dirty="0"/>
              <a:t> </a:t>
            </a:r>
            <a:r>
              <a:rPr lang="en-GB" sz="2300" dirty="0" err="1"/>
              <a:t>volor</a:t>
            </a:r>
            <a:r>
              <a:rPr lang="en-GB" sz="2300" dirty="0"/>
              <a:t> am </a:t>
            </a:r>
            <a:r>
              <a:rPr lang="en-GB" sz="2300" dirty="0" err="1"/>
              <a:t>iuscipis</a:t>
            </a:r>
            <a:r>
              <a:rPr lang="en-GB" sz="2300" dirty="0"/>
              <a:t> </a:t>
            </a:r>
            <a:r>
              <a:rPr lang="en-GB" sz="2300" dirty="0" err="1"/>
              <a:t>etum</a:t>
            </a:r>
            <a:r>
              <a:rPr lang="en-GB" sz="2300" dirty="0"/>
              <a:t> </a:t>
            </a:r>
            <a:r>
              <a:rPr lang="en-GB" sz="2300" dirty="0" err="1"/>
              <a:t>vel</a:t>
            </a:r>
            <a:r>
              <a:rPr lang="en-GB" sz="2300" dirty="0"/>
              <a:t> </a:t>
            </a:r>
            <a:r>
              <a:rPr lang="en-GB" sz="2300" dirty="0" err="1"/>
              <a:t>er</a:t>
            </a:r>
            <a:r>
              <a:rPr lang="en-GB" sz="2300" dirty="0"/>
              <a:t> </a:t>
            </a:r>
            <a:r>
              <a:rPr lang="en-GB" sz="2300" dirty="0" err="1"/>
              <a:t>susto</a:t>
            </a:r>
            <a:r>
              <a:rPr lang="en-GB" sz="2300" dirty="0"/>
              <a:t> </a:t>
            </a:r>
            <a:r>
              <a:rPr lang="en-GB" sz="2300" dirty="0" err="1"/>
              <a:t>dolore</a:t>
            </a:r>
            <a:r>
              <a:rPr lang="en-GB" sz="2300" dirty="0"/>
              <a:t> del.</a:t>
            </a:r>
            <a:endParaRPr lang="cs-CZ" sz="2300" dirty="0"/>
          </a:p>
        </p:txBody>
      </p:sp>
      <p:sp>
        <p:nvSpPr>
          <p:cNvPr id="13" name="TextovéPole 24"/>
          <p:cNvSpPr txBox="1">
            <a:spLocks noChangeArrowheads="1"/>
          </p:cNvSpPr>
          <p:nvPr/>
        </p:nvSpPr>
        <p:spPr bwMode="auto">
          <a:xfrm>
            <a:off x="717550" y="20351750"/>
            <a:ext cx="16859250" cy="4159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4700">
                <a:solidFill>
                  <a:schemeClr val="tx1"/>
                </a:solidFill>
                <a:latin typeface="Arial" panose="020B0604020202020204" pitchFamily="34" charset="0"/>
                <a:cs typeface="Arial" panose="020B0604020202020204" pitchFamily="34" charset="0"/>
              </a:defRPr>
            </a:lvl1pPr>
            <a:lvl2pPr marL="742950" indent="-285750" eaLnBrk="0" hangingPunct="0">
              <a:defRPr sz="4700">
                <a:solidFill>
                  <a:schemeClr val="tx1"/>
                </a:solidFill>
                <a:latin typeface="Arial" panose="020B0604020202020204" pitchFamily="34" charset="0"/>
                <a:cs typeface="Arial" panose="020B0604020202020204" pitchFamily="34" charset="0"/>
              </a:defRPr>
            </a:lvl2pPr>
            <a:lvl3pPr marL="1143000" indent="-228600" eaLnBrk="0" hangingPunct="0">
              <a:defRPr sz="4700">
                <a:solidFill>
                  <a:schemeClr val="tx1"/>
                </a:solidFill>
                <a:latin typeface="Arial" panose="020B0604020202020204" pitchFamily="34" charset="0"/>
                <a:cs typeface="Arial" panose="020B0604020202020204" pitchFamily="34" charset="0"/>
              </a:defRPr>
            </a:lvl3pPr>
            <a:lvl4pPr marL="1600200" indent="-228600" eaLnBrk="0" hangingPunct="0">
              <a:defRPr sz="4700">
                <a:solidFill>
                  <a:schemeClr val="tx1"/>
                </a:solidFill>
                <a:latin typeface="Arial" panose="020B0604020202020204" pitchFamily="34" charset="0"/>
                <a:cs typeface="Arial" panose="020B0604020202020204" pitchFamily="34" charset="0"/>
              </a:defRPr>
            </a:lvl4pPr>
            <a:lvl5pPr marL="2057400" indent="-228600" eaLnBrk="0" hangingPunct="0">
              <a:defRPr sz="4700">
                <a:solidFill>
                  <a:schemeClr val="tx1"/>
                </a:solidFill>
                <a:latin typeface="Arial" panose="020B0604020202020204" pitchFamily="34" charset="0"/>
                <a:cs typeface="Arial" panose="020B0604020202020204" pitchFamily="34" charset="0"/>
              </a:defRPr>
            </a:lvl5pPr>
            <a:lvl6pPr marL="25146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6pPr>
            <a:lvl7pPr marL="29718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7pPr>
            <a:lvl8pPr marL="34290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8pPr>
            <a:lvl9pPr marL="38862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9pPr>
          </a:lstStyle>
          <a:p>
            <a:pPr algn="just" eaLnBrk="1" hangingPunct="1">
              <a:spcBef>
                <a:spcPts val="1200"/>
              </a:spcBef>
            </a:pPr>
            <a:r>
              <a:rPr lang="en-GB" sz="2100" i="1"/>
              <a:t>[</a:t>
            </a:r>
            <a:r>
              <a:rPr lang="cs-CZ" sz="2100" i="1"/>
              <a:t>velikost</a:t>
            </a:r>
            <a:r>
              <a:rPr lang="en-GB" sz="2100" i="1"/>
              <a:t>: 2</a:t>
            </a:r>
            <a:r>
              <a:rPr lang="cs-CZ" sz="2100" i="1"/>
              <a:t>1</a:t>
            </a:r>
            <a:r>
              <a:rPr lang="en-GB" sz="2100" i="1"/>
              <a:t> </a:t>
            </a:r>
            <a:r>
              <a:rPr lang="cs-CZ" sz="2100" i="1"/>
              <a:t>b</a:t>
            </a:r>
            <a:r>
              <a:rPr lang="en-GB" sz="2100" i="1"/>
              <a:t>.] </a:t>
            </a:r>
            <a:r>
              <a:rPr lang="cs-CZ" sz="2100" i="1"/>
              <a:t>  </a:t>
            </a:r>
            <a:r>
              <a:rPr lang="en-GB" sz="2100" i="1"/>
              <a:t>Irit prat alis acidunt landiat la facilit in vent nulla feum quat vel ute dolore do coreetuerit er summodions nullaore.</a:t>
            </a:r>
            <a:endParaRPr lang="cs-CZ" sz="2100" i="1"/>
          </a:p>
        </p:txBody>
      </p:sp>
      <p:graphicFrame>
        <p:nvGraphicFramePr>
          <p:cNvPr id="14" name="Tabulka 25"/>
          <p:cNvGraphicFramePr>
            <a:graphicFrameLocks noGrp="1"/>
          </p:cNvGraphicFramePr>
          <p:nvPr>
            <p:extLst>
              <p:ext uri="{D42A27DB-BD31-4B8C-83A1-F6EECF244321}">
                <p14:modId xmlns:p14="http://schemas.microsoft.com/office/powerpoint/2010/main" xmlns="" val="314364983"/>
              </p:ext>
            </p:extLst>
          </p:nvPr>
        </p:nvGraphicFramePr>
        <p:xfrm>
          <a:off x="788988" y="13619163"/>
          <a:ext cx="16848136" cy="3455988"/>
        </p:xfrm>
        <a:graphic>
          <a:graphicData uri="http://schemas.openxmlformats.org/drawingml/2006/table">
            <a:tbl>
              <a:tblPr firstRow="1" bandRow="1">
                <a:tableStyleId>{5C22544A-7EE6-4342-B048-85BDC9FD1C3A}</a:tableStyleId>
              </a:tblPr>
              <a:tblGrid>
                <a:gridCol w="4212034"/>
                <a:gridCol w="4212034"/>
                <a:gridCol w="4212034"/>
                <a:gridCol w="4212034"/>
              </a:tblGrid>
              <a:tr h="575998">
                <a:tc>
                  <a:txBody>
                    <a:bodyPr/>
                    <a:lstStyle/>
                    <a:p>
                      <a:pPr algn="l"/>
                      <a:r>
                        <a:rPr lang="cs-CZ" sz="2600" dirty="0" smtClean="0"/>
                        <a:t>Sloupec 1</a:t>
                      </a:r>
                      <a:r>
                        <a:rPr lang="en-US" sz="2600" dirty="0" smtClean="0"/>
                        <a:t> [</a:t>
                      </a:r>
                      <a:r>
                        <a:rPr lang="cs-CZ" sz="2600" dirty="0" smtClean="0"/>
                        <a:t>26</a:t>
                      </a:r>
                      <a:r>
                        <a:rPr lang="en-US" sz="2600" baseline="0" dirty="0" smtClean="0"/>
                        <a:t> </a:t>
                      </a:r>
                      <a:r>
                        <a:rPr lang="cs-CZ" sz="2600" baseline="0" dirty="0" smtClean="0"/>
                        <a:t>b</a:t>
                      </a:r>
                      <a:r>
                        <a:rPr lang="en-US" sz="2600" baseline="0" dirty="0" smtClean="0"/>
                        <a:t>.]</a:t>
                      </a:r>
                      <a:endParaRPr lang="cs-CZ" sz="2600" dirty="0">
                        <a:latin typeface="Arial" pitchFamily="34" charset="0"/>
                        <a:cs typeface="Arial" pitchFamily="34" charset="0"/>
                      </a:endParaRPr>
                    </a:p>
                  </a:txBody>
                  <a:tcPr marL="252002" marR="90001" marT="46800" marB="46800" anchor="ctr"/>
                </a:tc>
                <a:tc>
                  <a:txBody>
                    <a:bodyPr/>
                    <a:lstStyle/>
                    <a:p>
                      <a:r>
                        <a:rPr lang="cs-CZ" sz="2600" dirty="0" smtClean="0"/>
                        <a:t>Sloupec 2</a:t>
                      </a:r>
                      <a:r>
                        <a:rPr lang="en-US" sz="2600" dirty="0" smtClean="0"/>
                        <a:t> [</a:t>
                      </a:r>
                      <a:r>
                        <a:rPr lang="cs-CZ" sz="2600" dirty="0" smtClean="0"/>
                        <a:t>26</a:t>
                      </a:r>
                      <a:r>
                        <a:rPr lang="en-US" sz="2600" dirty="0" smtClean="0"/>
                        <a:t> </a:t>
                      </a:r>
                      <a:r>
                        <a:rPr lang="cs-CZ" sz="2600" dirty="0" smtClean="0"/>
                        <a:t>b</a:t>
                      </a:r>
                      <a:r>
                        <a:rPr lang="en-US" sz="2600" dirty="0" smtClean="0"/>
                        <a:t>.]</a:t>
                      </a:r>
                      <a:endParaRPr lang="cs-CZ" sz="2600" dirty="0">
                        <a:latin typeface="Arial" pitchFamily="34" charset="0"/>
                        <a:cs typeface="Arial" pitchFamily="34" charset="0"/>
                      </a:endParaRPr>
                    </a:p>
                  </a:txBody>
                  <a:tcPr marL="252002" marR="90001" marT="46800" marB="46800" anchor="ctr"/>
                </a:tc>
                <a:tc>
                  <a:txBody>
                    <a:bodyPr/>
                    <a:lstStyle/>
                    <a:p>
                      <a:r>
                        <a:rPr lang="cs-CZ" sz="2600" dirty="0" smtClean="0"/>
                        <a:t>Sloupec 3</a:t>
                      </a:r>
                      <a:r>
                        <a:rPr lang="en-US" sz="2600" dirty="0" smtClean="0"/>
                        <a:t> [</a:t>
                      </a:r>
                      <a:r>
                        <a:rPr lang="cs-CZ" sz="2600" dirty="0" smtClean="0"/>
                        <a:t>26</a:t>
                      </a:r>
                      <a:r>
                        <a:rPr lang="en-US" sz="2600" dirty="0" smtClean="0"/>
                        <a:t> </a:t>
                      </a:r>
                      <a:r>
                        <a:rPr lang="cs-CZ" sz="2600" dirty="0" smtClean="0"/>
                        <a:t>b</a:t>
                      </a:r>
                      <a:r>
                        <a:rPr lang="en-US" sz="2600" dirty="0" smtClean="0"/>
                        <a:t>.]</a:t>
                      </a:r>
                      <a:endParaRPr lang="cs-CZ" sz="2600" dirty="0">
                        <a:latin typeface="Arial" pitchFamily="34" charset="0"/>
                        <a:cs typeface="Arial" pitchFamily="34" charset="0"/>
                      </a:endParaRPr>
                    </a:p>
                  </a:txBody>
                  <a:tcPr marL="252002" marR="90001" marT="46800" marB="46800" anchor="ctr"/>
                </a:tc>
                <a:tc>
                  <a:txBody>
                    <a:bodyPr/>
                    <a:lstStyle/>
                    <a:p>
                      <a:r>
                        <a:rPr lang="cs-CZ" sz="2600" dirty="0" smtClean="0"/>
                        <a:t>Sloupec 4</a:t>
                      </a:r>
                      <a:r>
                        <a:rPr lang="en-US" sz="2600" dirty="0" smtClean="0"/>
                        <a:t> [</a:t>
                      </a:r>
                      <a:r>
                        <a:rPr lang="cs-CZ" sz="2600" dirty="0" smtClean="0"/>
                        <a:t>26</a:t>
                      </a:r>
                      <a:r>
                        <a:rPr lang="en-US" sz="2600" dirty="0" smtClean="0"/>
                        <a:t> </a:t>
                      </a:r>
                      <a:r>
                        <a:rPr lang="cs-CZ" sz="2600" dirty="0" smtClean="0"/>
                        <a:t>b</a:t>
                      </a:r>
                      <a:r>
                        <a:rPr lang="en-US" sz="2600" dirty="0" smtClean="0"/>
                        <a:t>.]</a:t>
                      </a:r>
                      <a:endParaRPr lang="en-US" sz="2600" dirty="0" smtClean="0">
                        <a:latin typeface="Arial" pitchFamily="34" charset="0"/>
                        <a:cs typeface="Arial" pitchFamily="34" charset="0"/>
                      </a:endParaRPr>
                    </a:p>
                  </a:txBody>
                  <a:tcPr marL="252002" marR="90001" marT="46800" marB="46800" anchor="ctr"/>
                </a:tc>
              </a:tr>
              <a:tr h="575998">
                <a:tc>
                  <a:txBody>
                    <a:bodyPr/>
                    <a:lstStyle/>
                    <a:p>
                      <a:r>
                        <a:rPr lang="cs-CZ" sz="2100" dirty="0" smtClean="0"/>
                        <a:t>Řada 1 </a:t>
                      </a:r>
                      <a:r>
                        <a:rPr lang="en-US" sz="2100" dirty="0" smtClean="0"/>
                        <a:t>[</a:t>
                      </a:r>
                      <a:r>
                        <a:rPr lang="cs-CZ" sz="2100" dirty="0" smtClean="0"/>
                        <a:t>21</a:t>
                      </a:r>
                      <a:r>
                        <a:rPr lang="en-US" sz="2100" dirty="0" smtClean="0"/>
                        <a:t> </a:t>
                      </a:r>
                      <a:r>
                        <a:rPr lang="cs-CZ" sz="2100" dirty="0" smtClean="0"/>
                        <a:t>b</a:t>
                      </a:r>
                      <a:r>
                        <a:rPr lang="en-US" sz="2100" dirty="0" smtClean="0"/>
                        <a:t>.]</a:t>
                      </a:r>
                      <a:endParaRPr lang="cs-CZ" sz="2100" dirty="0">
                        <a:latin typeface="Arial" pitchFamily="34" charset="0"/>
                        <a:cs typeface="Arial" pitchFamily="34" charset="0"/>
                      </a:endParaRPr>
                    </a:p>
                  </a:txBody>
                  <a:tcPr marL="252002" marR="90001" marT="46800" marB="46800" anchor="ctr"/>
                </a:tc>
                <a:tc>
                  <a:txBody>
                    <a:bodyPr/>
                    <a:lstStyle/>
                    <a:p>
                      <a:endParaRPr lang="cs-CZ" sz="2100" dirty="0">
                        <a:latin typeface="Arial" pitchFamily="34" charset="0"/>
                        <a:cs typeface="Arial" pitchFamily="34" charset="0"/>
                      </a:endParaRPr>
                    </a:p>
                  </a:txBody>
                  <a:tcPr marL="252002" marR="90001" marT="46800" marB="46800" anchor="ctr"/>
                </a:tc>
                <a:tc>
                  <a:txBody>
                    <a:bodyPr/>
                    <a:lstStyle/>
                    <a:p>
                      <a:endParaRPr lang="cs-CZ" sz="2100" dirty="0">
                        <a:latin typeface="Arial" pitchFamily="34" charset="0"/>
                        <a:cs typeface="Arial" pitchFamily="34" charset="0"/>
                      </a:endParaRPr>
                    </a:p>
                  </a:txBody>
                  <a:tcPr marL="252002" marR="90001" marT="46800" marB="46800" anchor="ctr"/>
                </a:tc>
                <a:tc>
                  <a:txBody>
                    <a:bodyPr/>
                    <a:lstStyle/>
                    <a:p>
                      <a:endParaRPr lang="cs-CZ" sz="2100" dirty="0">
                        <a:latin typeface="Arial" pitchFamily="34" charset="0"/>
                        <a:cs typeface="Arial" pitchFamily="34" charset="0"/>
                      </a:endParaRPr>
                    </a:p>
                  </a:txBody>
                  <a:tcPr marL="252002" marR="90001" marT="46800" marB="46800" anchor="ctr"/>
                </a:tc>
              </a:tr>
              <a:tr h="575998">
                <a:tc>
                  <a:txBody>
                    <a:bodyPr/>
                    <a:lstStyle/>
                    <a:p>
                      <a:r>
                        <a:rPr lang="cs-CZ" sz="2100" dirty="0" smtClean="0"/>
                        <a:t>Řada</a:t>
                      </a:r>
                      <a:r>
                        <a:rPr lang="en-US" sz="2100" dirty="0" smtClean="0"/>
                        <a:t> 2 [</a:t>
                      </a:r>
                      <a:r>
                        <a:rPr lang="cs-CZ" sz="2100" dirty="0" smtClean="0"/>
                        <a:t>21</a:t>
                      </a:r>
                      <a:r>
                        <a:rPr lang="en-US" sz="2100" dirty="0" smtClean="0"/>
                        <a:t> </a:t>
                      </a:r>
                      <a:r>
                        <a:rPr lang="cs-CZ" sz="2100" dirty="0" smtClean="0"/>
                        <a:t>b</a:t>
                      </a:r>
                      <a:r>
                        <a:rPr lang="en-US" sz="2100" dirty="0" smtClean="0"/>
                        <a:t>.]</a:t>
                      </a:r>
                      <a:endParaRPr lang="cs-CZ" sz="2100" dirty="0">
                        <a:latin typeface="Arial" pitchFamily="34" charset="0"/>
                        <a:cs typeface="Arial" pitchFamily="34" charset="0"/>
                      </a:endParaRPr>
                    </a:p>
                  </a:txBody>
                  <a:tcPr marL="252002" marR="90001" marT="46800" marB="46800" anchor="ctr"/>
                </a:tc>
                <a:tc>
                  <a:txBody>
                    <a:bodyPr/>
                    <a:lstStyle/>
                    <a:p>
                      <a:endParaRPr lang="cs-CZ" sz="2100" dirty="0">
                        <a:latin typeface="Arial" pitchFamily="34" charset="0"/>
                        <a:cs typeface="Arial" pitchFamily="34" charset="0"/>
                      </a:endParaRPr>
                    </a:p>
                  </a:txBody>
                  <a:tcPr marL="252002" marR="90001" marT="46800" marB="46800" anchor="ctr"/>
                </a:tc>
                <a:tc>
                  <a:txBody>
                    <a:bodyPr/>
                    <a:lstStyle/>
                    <a:p>
                      <a:endParaRPr lang="cs-CZ" sz="2100" dirty="0">
                        <a:latin typeface="Arial" pitchFamily="34" charset="0"/>
                        <a:cs typeface="Arial" pitchFamily="34" charset="0"/>
                      </a:endParaRPr>
                    </a:p>
                  </a:txBody>
                  <a:tcPr marL="252002" marR="90001" marT="46800" marB="46800" anchor="ctr"/>
                </a:tc>
                <a:tc>
                  <a:txBody>
                    <a:bodyPr/>
                    <a:lstStyle/>
                    <a:p>
                      <a:endParaRPr lang="cs-CZ" sz="2100" dirty="0">
                        <a:latin typeface="Arial" pitchFamily="34" charset="0"/>
                        <a:cs typeface="Arial" pitchFamily="34" charset="0"/>
                      </a:endParaRPr>
                    </a:p>
                  </a:txBody>
                  <a:tcPr marL="252002" marR="90001" marT="46800" marB="46800" anchor="ctr"/>
                </a:tc>
              </a:tr>
              <a:tr h="575998">
                <a:tc>
                  <a:txBody>
                    <a:bodyPr/>
                    <a:lstStyle/>
                    <a:p>
                      <a:r>
                        <a:rPr lang="cs-CZ" sz="2100" dirty="0" smtClean="0"/>
                        <a:t>Řada</a:t>
                      </a:r>
                      <a:r>
                        <a:rPr lang="en-US" sz="2100" dirty="0" smtClean="0"/>
                        <a:t> 3 [</a:t>
                      </a:r>
                      <a:r>
                        <a:rPr lang="cs-CZ" sz="2100" dirty="0" smtClean="0"/>
                        <a:t>21</a:t>
                      </a:r>
                      <a:r>
                        <a:rPr lang="en-US" sz="2100" dirty="0" smtClean="0"/>
                        <a:t> </a:t>
                      </a:r>
                      <a:r>
                        <a:rPr lang="cs-CZ" sz="2100" dirty="0" smtClean="0"/>
                        <a:t>b</a:t>
                      </a:r>
                      <a:r>
                        <a:rPr lang="en-US" sz="2100" dirty="0" smtClean="0"/>
                        <a:t>.]</a:t>
                      </a:r>
                      <a:endParaRPr lang="cs-CZ" sz="2100" dirty="0">
                        <a:latin typeface="Arial" pitchFamily="34" charset="0"/>
                        <a:cs typeface="Arial" pitchFamily="34" charset="0"/>
                      </a:endParaRPr>
                    </a:p>
                  </a:txBody>
                  <a:tcPr marL="252002" marR="90001" marT="46800" marB="46800" anchor="ctr"/>
                </a:tc>
                <a:tc>
                  <a:txBody>
                    <a:bodyPr/>
                    <a:lstStyle/>
                    <a:p>
                      <a:endParaRPr lang="cs-CZ" sz="2100" dirty="0">
                        <a:latin typeface="Arial" pitchFamily="34" charset="0"/>
                        <a:cs typeface="Arial" pitchFamily="34" charset="0"/>
                      </a:endParaRPr>
                    </a:p>
                  </a:txBody>
                  <a:tcPr marL="252002" marR="90001" marT="46800" marB="46800" anchor="ctr"/>
                </a:tc>
                <a:tc>
                  <a:txBody>
                    <a:bodyPr/>
                    <a:lstStyle/>
                    <a:p>
                      <a:endParaRPr lang="cs-CZ" sz="2100" dirty="0">
                        <a:latin typeface="Arial" pitchFamily="34" charset="0"/>
                        <a:cs typeface="Arial" pitchFamily="34" charset="0"/>
                      </a:endParaRPr>
                    </a:p>
                  </a:txBody>
                  <a:tcPr marL="252002" marR="90001" marT="46800" marB="46800" anchor="ctr"/>
                </a:tc>
                <a:tc>
                  <a:txBody>
                    <a:bodyPr/>
                    <a:lstStyle/>
                    <a:p>
                      <a:endParaRPr lang="cs-CZ" sz="2100" dirty="0">
                        <a:latin typeface="Arial" pitchFamily="34" charset="0"/>
                        <a:cs typeface="Arial" pitchFamily="34" charset="0"/>
                      </a:endParaRPr>
                    </a:p>
                  </a:txBody>
                  <a:tcPr marL="252002" marR="90001" marT="46800" marB="46800" anchor="ctr"/>
                </a:tc>
              </a:tr>
              <a:tr h="575998">
                <a:tc>
                  <a:txBody>
                    <a:bodyPr/>
                    <a:lstStyle/>
                    <a:p>
                      <a:r>
                        <a:rPr lang="cs-CZ" sz="2100" dirty="0" smtClean="0"/>
                        <a:t>Řada</a:t>
                      </a:r>
                      <a:r>
                        <a:rPr lang="en-US" sz="2100" dirty="0" smtClean="0"/>
                        <a:t> 4 [</a:t>
                      </a:r>
                      <a:r>
                        <a:rPr lang="cs-CZ" sz="2100" dirty="0" smtClean="0"/>
                        <a:t>21</a:t>
                      </a:r>
                      <a:r>
                        <a:rPr lang="en-US" sz="2100" baseline="0" dirty="0" smtClean="0"/>
                        <a:t> </a:t>
                      </a:r>
                      <a:r>
                        <a:rPr lang="cs-CZ" sz="2100" baseline="0" dirty="0" smtClean="0"/>
                        <a:t>b</a:t>
                      </a:r>
                      <a:r>
                        <a:rPr lang="en-US" sz="2100" baseline="0" dirty="0" smtClean="0"/>
                        <a:t>.</a:t>
                      </a:r>
                      <a:r>
                        <a:rPr lang="en-US" sz="2100" dirty="0" smtClean="0"/>
                        <a:t>]</a:t>
                      </a:r>
                      <a:endParaRPr lang="cs-CZ" sz="2100" dirty="0">
                        <a:latin typeface="Arial" pitchFamily="34" charset="0"/>
                        <a:cs typeface="Arial" pitchFamily="34" charset="0"/>
                      </a:endParaRPr>
                    </a:p>
                  </a:txBody>
                  <a:tcPr marL="252002" marR="90001" marT="46800" marB="46800" anchor="ctr"/>
                </a:tc>
                <a:tc>
                  <a:txBody>
                    <a:bodyPr/>
                    <a:lstStyle/>
                    <a:p>
                      <a:endParaRPr lang="cs-CZ" sz="2100" dirty="0">
                        <a:latin typeface="Arial" pitchFamily="34" charset="0"/>
                        <a:cs typeface="Arial" pitchFamily="34" charset="0"/>
                      </a:endParaRPr>
                    </a:p>
                  </a:txBody>
                  <a:tcPr marL="252002" marR="90001" marT="46800" marB="46800" anchor="ctr"/>
                </a:tc>
                <a:tc>
                  <a:txBody>
                    <a:bodyPr/>
                    <a:lstStyle/>
                    <a:p>
                      <a:endParaRPr lang="cs-CZ" sz="2100" dirty="0">
                        <a:latin typeface="Arial" pitchFamily="34" charset="0"/>
                        <a:cs typeface="Arial" pitchFamily="34" charset="0"/>
                      </a:endParaRPr>
                    </a:p>
                  </a:txBody>
                  <a:tcPr marL="252002" marR="90001" marT="46800" marB="46800" anchor="ctr"/>
                </a:tc>
                <a:tc>
                  <a:txBody>
                    <a:bodyPr/>
                    <a:lstStyle/>
                    <a:p>
                      <a:endParaRPr lang="cs-CZ" sz="2100" dirty="0">
                        <a:latin typeface="Arial" pitchFamily="34" charset="0"/>
                        <a:cs typeface="Arial" pitchFamily="34" charset="0"/>
                      </a:endParaRPr>
                    </a:p>
                  </a:txBody>
                  <a:tcPr marL="252002" marR="90001" marT="46800" marB="46800" anchor="ctr"/>
                </a:tc>
              </a:tr>
              <a:tr h="575998">
                <a:tc>
                  <a:txBody>
                    <a:bodyPr/>
                    <a:lstStyle/>
                    <a:p>
                      <a:r>
                        <a:rPr lang="cs-CZ" sz="2100" dirty="0" smtClean="0"/>
                        <a:t>Řada</a:t>
                      </a:r>
                      <a:r>
                        <a:rPr lang="en-US" sz="2100" dirty="0" smtClean="0"/>
                        <a:t> 5 [</a:t>
                      </a:r>
                      <a:r>
                        <a:rPr lang="cs-CZ" sz="2100" dirty="0" smtClean="0"/>
                        <a:t>21</a:t>
                      </a:r>
                      <a:r>
                        <a:rPr lang="en-US" sz="2100" baseline="0" dirty="0" smtClean="0"/>
                        <a:t> </a:t>
                      </a:r>
                      <a:r>
                        <a:rPr lang="cs-CZ" sz="2100" baseline="0" dirty="0" smtClean="0"/>
                        <a:t>b</a:t>
                      </a:r>
                      <a:r>
                        <a:rPr lang="en-US" sz="2100" baseline="0" dirty="0" smtClean="0"/>
                        <a:t>.]</a:t>
                      </a:r>
                      <a:endParaRPr lang="cs-CZ" sz="2100" dirty="0">
                        <a:latin typeface="Arial" pitchFamily="34" charset="0"/>
                        <a:cs typeface="Arial" pitchFamily="34" charset="0"/>
                      </a:endParaRPr>
                    </a:p>
                  </a:txBody>
                  <a:tcPr marL="252002" marR="90001" marT="46800" marB="46800" anchor="ctr"/>
                </a:tc>
                <a:tc>
                  <a:txBody>
                    <a:bodyPr/>
                    <a:lstStyle/>
                    <a:p>
                      <a:endParaRPr lang="cs-CZ" sz="2100" dirty="0">
                        <a:latin typeface="Arial" pitchFamily="34" charset="0"/>
                        <a:cs typeface="Arial" pitchFamily="34" charset="0"/>
                      </a:endParaRPr>
                    </a:p>
                  </a:txBody>
                  <a:tcPr marL="252002" marR="90001" marT="46800" marB="46800" anchor="ctr"/>
                </a:tc>
                <a:tc>
                  <a:txBody>
                    <a:bodyPr/>
                    <a:lstStyle/>
                    <a:p>
                      <a:endParaRPr lang="cs-CZ" sz="2100" dirty="0">
                        <a:latin typeface="Arial" pitchFamily="34" charset="0"/>
                        <a:cs typeface="Arial" pitchFamily="34" charset="0"/>
                      </a:endParaRPr>
                    </a:p>
                  </a:txBody>
                  <a:tcPr marL="252002" marR="90001" marT="46800" marB="46800" anchor="ctr"/>
                </a:tc>
                <a:tc>
                  <a:txBody>
                    <a:bodyPr/>
                    <a:lstStyle/>
                    <a:p>
                      <a:endParaRPr lang="cs-CZ" sz="2100" dirty="0">
                        <a:latin typeface="Arial" pitchFamily="34" charset="0"/>
                        <a:cs typeface="Arial" pitchFamily="34" charset="0"/>
                      </a:endParaRPr>
                    </a:p>
                  </a:txBody>
                  <a:tcPr marL="252002" marR="90001" marT="46800" marB="46800" anchor="ctr"/>
                </a:tc>
              </a:tr>
            </a:tbl>
          </a:graphicData>
        </a:graphic>
      </p:graphicFrame>
      <p:sp>
        <p:nvSpPr>
          <p:cNvPr id="16" name="TextovéPole 27"/>
          <p:cNvSpPr txBox="1">
            <a:spLocks noChangeArrowheads="1"/>
          </p:cNvSpPr>
          <p:nvPr/>
        </p:nvSpPr>
        <p:spPr bwMode="auto">
          <a:xfrm>
            <a:off x="717550" y="21053425"/>
            <a:ext cx="16787813" cy="876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4700">
                <a:solidFill>
                  <a:schemeClr val="tx1"/>
                </a:solidFill>
                <a:latin typeface="Arial" panose="020B0604020202020204" pitchFamily="34" charset="0"/>
                <a:cs typeface="Arial" panose="020B0604020202020204" pitchFamily="34" charset="0"/>
              </a:defRPr>
            </a:lvl1pPr>
            <a:lvl2pPr marL="742950" indent="-285750" eaLnBrk="0" hangingPunct="0">
              <a:defRPr sz="4700">
                <a:solidFill>
                  <a:schemeClr val="tx1"/>
                </a:solidFill>
                <a:latin typeface="Arial" panose="020B0604020202020204" pitchFamily="34" charset="0"/>
                <a:cs typeface="Arial" panose="020B0604020202020204" pitchFamily="34" charset="0"/>
              </a:defRPr>
            </a:lvl2pPr>
            <a:lvl3pPr marL="1143000" indent="-228600" eaLnBrk="0" hangingPunct="0">
              <a:defRPr sz="4700">
                <a:solidFill>
                  <a:schemeClr val="tx1"/>
                </a:solidFill>
                <a:latin typeface="Arial" panose="020B0604020202020204" pitchFamily="34" charset="0"/>
                <a:cs typeface="Arial" panose="020B0604020202020204" pitchFamily="34" charset="0"/>
              </a:defRPr>
            </a:lvl3pPr>
            <a:lvl4pPr marL="1600200" indent="-228600" eaLnBrk="0" hangingPunct="0">
              <a:defRPr sz="4700">
                <a:solidFill>
                  <a:schemeClr val="tx1"/>
                </a:solidFill>
                <a:latin typeface="Arial" panose="020B0604020202020204" pitchFamily="34" charset="0"/>
                <a:cs typeface="Arial" panose="020B0604020202020204" pitchFamily="34" charset="0"/>
              </a:defRPr>
            </a:lvl4pPr>
            <a:lvl5pPr marL="2057400" indent="-228600" eaLnBrk="0" hangingPunct="0">
              <a:defRPr sz="4700">
                <a:solidFill>
                  <a:schemeClr val="tx1"/>
                </a:solidFill>
                <a:latin typeface="Arial" panose="020B0604020202020204" pitchFamily="34" charset="0"/>
                <a:cs typeface="Arial" panose="020B0604020202020204" pitchFamily="34" charset="0"/>
              </a:defRPr>
            </a:lvl5pPr>
            <a:lvl6pPr marL="25146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6pPr>
            <a:lvl7pPr marL="29718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7pPr>
            <a:lvl8pPr marL="34290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8pPr>
            <a:lvl9pPr marL="38862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9pPr>
          </a:lstStyle>
          <a:p>
            <a:pPr algn="just" eaLnBrk="1" hangingPunct="1">
              <a:spcBef>
                <a:spcPts val="1200"/>
              </a:spcBef>
            </a:pPr>
            <a:r>
              <a:rPr lang="en-GB" sz="1700" dirty="0"/>
              <a:t>[</a:t>
            </a:r>
            <a:r>
              <a:rPr lang="cs-CZ" sz="1700" dirty="0"/>
              <a:t>velikost</a:t>
            </a:r>
            <a:r>
              <a:rPr lang="en-GB" sz="1700" dirty="0"/>
              <a:t>: </a:t>
            </a:r>
            <a:r>
              <a:rPr lang="cs-CZ" sz="1700" dirty="0"/>
              <a:t>17</a:t>
            </a:r>
            <a:r>
              <a:rPr lang="en-GB" sz="1700" dirty="0"/>
              <a:t> </a:t>
            </a:r>
            <a:r>
              <a:rPr lang="cs-CZ" sz="1700" dirty="0"/>
              <a:t>b</a:t>
            </a:r>
            <a:r>
              <a:rPr lang="en-GB" sz="1700" dirty="0"/>
              <a:t>.] </a:t>
            </a:r>
            <a:r>
              <a:rPr lang="cs-CZ" sz="1700" dirty="0"/>
              <a:t>Donec tincidunt, mauris sed mollis accumsan, augue nibh euismod massa, eget facilisis leo turpis vitae dolor. Etiam ullamcorper purus id massa posuere suscipit. Ut venenatis pharetra ipsum, eu malesuada sapien viverra faucibus. In hac habitasse platea dictumst. Aenean hendrerit lectus porttitor sapien iaculis ac molestie lacus vestibulum. </a:t>
            </a:r>
          </a:p>
        </p:txBody>
      </p:sp>
      <p:sp>
        <p:nvSpPr>
          <p:cNvPr id="17" name="TextovéPole 27"/>
          <p:cNvSpPr txBox="1">
            <a:spLocks noChangeArrowheads="1"/>
          </p:cNvSpPr>
          <p:nvPr/>
        </p:nvSpPr>
        <p:spPr bwMode="auto">
          <a:xfrm>
            <a:off x="717549" y="22277388"/>
            <a:ext cx="16787813" cy="876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4700">
                <a:solidFill>
                  <a:schemeClr val="tx1"/>
                </a:solidFill>
                <a:latin typeface="Arial" panose="020B0604020202020204" pitchFamily="34" charset="0"/>
                <a:cs typeface="Arial" panose="020B0604020202020204" pitchFamily="34" charset="0"/>
              </a:defRPr>
            </a:lvl1pPr>
            <a:lvl2pPr marL="742950" indent="-285750" eaLnBrk="0" hangingPunct="0">
              <a:defRPr sz="4700">
                <a:solidFill>
                  <a:schemeClr val="tx1"/>
                </a:solidFill>
                <a:latin typeface="Arial" panose="020B0604020202020204" pitchFamily="34" charset="0"/>
                <a:cs typeface="Arial" panose="020B0604020202020204" pitchFamily="34" charset="0"/>
              </a:defRPr>
            </a:lvl2pPr>
            <a:lvl3pPr marL="1143000" indent="-228600" eaLnBrk="0" hangingPunct="0">
              <a:defRPr sz="4700">
                <a:solidFill>
                  <a:schemeClr val="tx1"/>
                </a:solidFill>
                <a:latin typeface="Arial" panose="020B0604020202020204" pitchFamily="34" charset="0"/>
                <a:cs typeface="Arial" panose="020B0604020202020204" pitchFamily="34" charset="0"/>
              </a:defRPr>
            </a:lvl3pPr>
            <a:lvl4pPr marL="1600200" indent="-228600" eaLnBrk="0" hangingPunct="0">
              <a:defRPr sz="4700">
                <a:solidFill>
                  <a:schemeClr val="tx1"/>
                </a:solidFill>
                <a:latin typeface="Arial" panose="020B0604020202020204" pitchFamily="34" charset="0"/>
                <a:cs typeface="Arial" panose="020B0604020202020204" pitchFamily="34" charset="0"/>
              </a:defRPr>
            </a:lvl4pPr>
            <a:lvl5pPr marL="2057400" indent="-228600" eaLnBrk="0" hangingPunct="0">
              <a:defRPr sz="4700">
                <a:solidFill>
                  <a:schemeClr val="tx1"/>
                </a:solidFill>
                <a:latin typeface="Arial" panose="020B0604020202020204" pitchFamily="34" charset="0"/>
                <a:cs typeface="Arial" panose="020B0604020202020204" pitchFamily="34" charset="0"/>
              </a:defRPr>
            </a:lvl5pPr>
            <a:lvl6pPr marL="25146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6pPr>
            <a:lvl7pPr marL="29718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7pPr>
            <a:lvl8pPr marL="34290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8pPr>
            <a:lvl9pPr marL="3886200" indent="-228600" defTabSz="2374900" eaLnBrk="0" fontAlgn="base" hangingPunct="0">
              <a:spcBef>
                <a:spcPct val="0"/>
              </a:spcBef>
              <a:spcAft>
                <a:spcPct val="0"/>
              </a:spcAft>
              <a:defRPr sz="4700">
                <a:solidFill>
                  <a:schemeClr val="tx1"/>
                </a:solidFill>
                <a:latin typeface="Arial" panose="020B0604020202020204" pitchFamily="34" charset="0"/>
                <a:cs typeface="Arial" panose="020B0604020202020204" pitchFamily="34" charset="0"/>
              </a:defRPr>
            </a:lvl9pPr>
          </a:lstStyle>
          <a:p>
            <a:pPr algn="just" eaLnBrk="1" hangingPunct="1">
              <a:spcBef>
                <a:spcPts val="1200"/>
              </a:spcBef>
            </a:pPr>
            <a:r>
              <a:rPr lang="en-GB" sz="1700" dirty="0"/>
              <a:t>[</a:t>
            </a:r>
            <a:r>
              <a:rPr lang="cs-CZ" sz="1700" dirty="0"/>
              <a:t>velikost</a:t>
            </a:r>
            <a:r>
              <a:rPr lang="en-GB" sz="1700" dirty="0"/>
              <a:t>: </a:t>
            </a:r>
            <a:r>
              <a:rPr lang="cs-CZ" sz="1700" dirty="0"/>
              <a:t>17</a:t>
            </a:r>
            <a:r>
              <a:rPr lang="en-GB" sz="1700" dirty="0"/>
              <a:t> </a:t>
            </a:r>
            <a:r>
              <a:rPr lang="cs-CZ" sz="1700" dirty="0"/>
              <a:t>b</a:t>
            </a:r>
            <a:r>
              <a:rPr lang="en-GB" sz="1700" dirty="0"/>
              <a:t>.] </a:t>
            </a:r>
            <a:r>
              <a:rPr lang="cs-CZ" sz="1700" dirty="0"/>
              <a:t>Donec tincidunt, mauris sed mollis accumsan, augue nibh euismod massa, eget facilisis leo turpis vitae dolor. Etiam ullamcorper purus id massa posuere suscipit. Ut venenatis pharetra ipsum, eu malesuada sapien viverra faucibus. In hac habitasse platea dictumst. Aenean hendrerit lectus porttitor sapien iaculis ac molestie lacus vestibulum. </a:t>
            </a:r>
          </a:p>
        </p:txBody>
      </p:sp>
      <p:pic>
        <p:nvPicPr>
          <p:cNvPr id="1026" name="Picture 2"/>
          <p:cNvPicPr>
            <a:picLocks noChangeAspect="1" noChangeArrowheads="1"/>
          </p:cNvPicPr>
          <p:nvPr/>
        </p:nvPicPr>
        <p:blipFill>
          <a:blip r:embed="rId2"/>
          <a:srcRect/>
          <a:stretch>
            <a:fillRect/>
          </a:stretch>
        </p:blipFill>
        <p:spPr bwMode="auto">
          <a:xfrm>
            <a:off x="14859000" y="8182302"/>
            <a:ext cx="3322003" cy="4883776"/>
          </a:xfrm>
          <a:prstGeom prst="rect">
            <a:avLst/>
          </a:prstGeom>
          <a:noFill/>
          <a:ln w="9525">
            <a:noFill/>
            <a:miter lim="800000"/>
            <a:headEnd/>
            <a:tailEnd/>
          </a:ln>
          <a:effectLst>
            <a:softEdge rad="317500"/>
          </a:effectLst>
        </p:spPr>
      </p:pic>
    </p:spTree>
    <p:extLst>
      <p:ext uri="{BB962C8B-B14F-4D97-AF65-F5344CB8AC3E}">
        <p14:creationId xmlns:p14="http://schemas.microsoft.com/office/powerpoint/2010/main" xmlns="" val="132750826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28</TotalTime>
  <Words>620</Words>
  <Application>Microsoft Office PowerPoint</Application>
  <PresentationFormat>Vlastní</PresentationFormat>
  <Paragraphs>33</Paragraphs>
  <Slides>1</Slides>
  <Notes>0</Notes>
  <HiddenSlides>0</HiddenSlides>
  <MMClips>0</MMClips>
  <ScaleCrop>false</ScaleCrop>
  <HeadingPairs>
    <vt:vector size="4" baseType="variant">
      <vt:variant>
        <vt:lpstr>Motiv</vt:lpstr>
      </vt:variant>
      <vt:variant>
        <vt:i4>1</vt:i4>
      </vt:variant>
      <vt:variant>
        <vt:lpstr>Nadpisy snímků</vt:lpstr>
      </vt:variant>
      <vt:variant>
        <vt:i4>1</vt:i4>
      </vt:variant>
    </vt:vector>
  </HeadingPairs>
  <TitlesOfParts>
    <vt:vector size="2" baseType="lpstr">
      <vt:lpstr>Office Theme</vt:lpstr>
      <vt:lpstr>Snímek 1</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Petr Hájek</dc:creator>
  <cp:lastModifiedBy>Ivana Tarabová</cp:lastModifiedBy>
  <cp:revision>11</cp:revision>
  <dcterms:created xsi:type="dcterms:W3CDTF">2014-01-06T08:57:06Z</dcterms:created>
  <dcterms:modified xsi:type="dcterms:W3CDTF">2019-12-03T11:16:43Z</dcterms:modified>
</cp:coreProperties>
</file>